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435" r:id="rId2"/>
    <p:sldId id="534" r:id="rId3"/>
    <p:sldId id="436" r:id="rId4"/>
    <p:sldId id="568" r:id="rId5"/>
    <p:sldId id="569" r:id="rId6"/>
    <p:sldId id="570" r:id="rId7"/>
    <p:sldId id="571" r:id="rId8"/>
    <p:sldId id="572" r:id="rId9"/>
    <p:sldId id="573" r:id="rId10"/>
    <p:sldId id="574" r:id="rId11"/>
    <p:sldId id="575" r:id="rId12"/>
    <p:sldId id="576" r:id="rId13"/>
    <p:sldId id="577" r:id="rId14"/>
    <p:sldId id="578" r:id="rId15"/>
    <p:sldId id="579" r:id="rId16"/>
    <p:sldId id="580" r:id="rId17"/>
    <p:sldId id="581" r:id="rId18"/>
    <p:sldId id="437" r:id="rId19"/>
    <p:sldId id="549" r:id="rId20"/>
    <p:sldId id="550" r:id="rId21"/>
    <p:sldId id="553" r:id="rId22"/>
    <p:sldId id="531" r:id="rId23"/>
    <p:sldId id="554" r:id="rId24"/>
    <p:sldId id="555" r:id="rId25"/>
    <p:sldId id="556" r:id="rId26"/>
    <p:sldId id="513" r:id="rId27"/>
    <p:sldId id="558" r:id="rId28"/>
    <p:sldId id="552" r:id="rId29"/>
    <p:sldId id="559" r:id="rId30"/>
    <p:sldId id="565" r:id="rId31"/>
    <p:sldId id="566" r:id="rId32"/>
    <p:sldId id="562" r:id="rId33"/>
    <p:sldId id="561" r:id="rId34"/>
    <p:sldId id="563" r:id="rId35"/>
    <p:sldId id="564" r:id="rId36"/>
    <p:sldId id="557" r:id="rId37"/>
    <p:sldId id="51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035" autoAdjust="0"/>
  </p:normalViewPr>
  <p:slideViewPr>
    <p:cSldViewPr snapToGrid="0">
      <p:cViewPr varScale="1">
        <p:scale>
          <a:sx n="67" d="100"/>
          <a:sy n="67" d="100"/>
        </p:scale>
        <p:origin x="49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9B0B71-6277-4FA5-97BF-5F63D7B58536}" type="datetimeFigureOut">
              <a:rPr lang="en-US" smtClean="0"/>
              <a:t>3/26/2024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0751CD-C621-4F44-BF9E-E97C3AB3C439}" type="slidenum">
              <a:rPr lang="en-US" smtClean="0"/>
              <a:t>‹#›</a:t>
            </a:fld>
            <a:endParaRPr lang="en-US"/>
          </a:p>
        </p:txBody>
      </p:sp>
    </p:spTree>
    <p:extLst>
      <p:ext uri="{BB962C8B-B14F-4D97-AF65-F5344CB8AC3E}">
        <p14:creationId xmlns:p14="http://schemas.microsoft.com/office/powerpoint/2010/main" val="156863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Last updated: March 26,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module is based on the September 2023 release of the RDA Toolkit.</a:t>
            </a:r>
          </a:p>
        </p:txBody>
      </p:sp>
      <p:sp>
        <p:nvSpPr>
          <p:cNvPr id="4" name="Slide Number Placeholder 3"/>
          <p:cNvSpPr>
            <a:spLocks noGrp="1"/>
          </p:cNvSpPr>
          <p:nvPr>
            <p:ph type="sldNum" sz="quarter" idx="5"/>
          </p:nvPr>
        </p:nvSpPr>
        <p:spPr/>
        <p:txBody>
          <a:bodyPr/>
          <a:lstStyle/>
          <a:p>
            <a:fld id="{860751CD-C621-4F44-BF9E-E97C3AB3C439}" type="slidenum">
              <a:rPr lang="en-US" smtClean="0"/>
              <a:t>1</a:t>
            </a:fld>
            <a:endParaRPr lang="en-US"/>
          </a:p>
        </p:txBody>
      </p:sp>
    </p:spTree>
    <p:extLst>
      <p:ext uri="{BB962C8B-B14F-4D97-AF65-F5344CB8AC3E}">
        <p14:creationId xmlns:p14="http://schemas.microsoft.com/office/powerpoint/2010/main" val="78052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Views are personalizations associated with your profile. Your profile may have multiple views to support specific tasks. For example, you may have one view that displays LC-PCC PSs by default for when you are cataloging books and another view that displays the MLA BPs by default for when you are cataloging scores. To create or manage a view, select “Views” in the dark blue Profile Toolbar and then click “Manage Views”.</a:t>
            </a:r>
          </a:p>
        </p:txBody>
      </p:sp>
      <p:sp>
        <p:nvSpPr>
          <p:cNvPr id="4" name="Slide Number Placeholder 3"/>
          <p:cNvSpPr>
            <a:spLocks noGrp="1"/>
          </p:cNvSpPr>
          <p:nvPr>
            <p:ph type="sldNum" sz="quarter" idx="5"/>
          </p:nvPr>
        </p:nvSpPr>
        <p:spPr/>
        <p:txBody>
          <a:bodyPr/>
          <a:lstStyle/>
          <a:p>
            <a:fld id="{7A6C14AA-C89F-413E-B915-D9149CEF39DE}" type="slidenum">
              <a:rPr lang="en-CA" smtClean="0"/>
              <a:t>4</a:t>
            </a:fld>
            <a:endParaRPr lang="en-CA"/>
          </a:p>
        </p:txBody>
      </p:sp>
    </p:spTree>
    <p:extLst>
      <p:ext uri="{BB962C8B-B14F-4D97-AF65-F5344CB8AC3E}">
        <p14:creationId xmlns:p14="http://schemas.microsoft.com/office/powerpoint/2010/main" val="4238243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click on Manage Views, you are taken to a page titled “Saved Views”. Any saved views you have display first followed by a solid line and then a blank form to create a new view.</a:t>
            </a:r>
          </a:p>
        </p:txBody>
      </p:sp>
      <p:sp>
        <p:nvSpPr>
          <p:cNvPr id="4" name="Slide Number Placeholder 3"/>
          <p:cNvSpPr>
            <a:spLocks noGrp="1"/>
          </p:cNvSpPr>
          <p:nvPr>
            <p:ph type="sldNum" sz="quarter" idx="5"/>
          </p:nvPr>
        </p:nvSpPr>
        <p:spPr/>
        <p:txBody>
          <a:bodyPr/>
          <a:lstStyle/>
          <a:p>
            <a:fld id="{7A6C14AA-C89F-413E-B915-D9149CEF39DE}" type="slidenum">
              <a:rPr lang="en-CA" smtClean="0"/>
              <a:t>5</a:t>
            </a:fld>
            <a:endParaRPr lang="en-CA"/>
          </a:p>
        </p:txBody>
      </p:sp>
    </p:spTree>
    <p:extLst>
      <p:ext uri="{BB962C8B-B14F-4D97-AF65-F5344CB8AC3E}">
        <p14:creationId xmlns:p14="http://schemas.microsoft.com/office/powerpoint/2010/main" val="3501725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creating a new view, enter a name for the view in the View box at the top of the form.</a:t>
            </a:r>
          </a:p>
          <a:p>
            <a:endParaRPr lang="en-US" dirty="0"/>
          </a:p>
          <a:p>
            <a:r>
              <a:rPr lang="en-US" dirty="0"/>
              <a:t>LC-PCC PS NAME APPEARS ON CLICK</a:t>
            </a:r>
          </a:p>
          <a:p>
            <a:endParaRPr lang="en-US" dirty="0"/>
          </a:p>
          <a:p>
            <a:r>
              <a:rPr lang="en-US" dirty="0"/>
              <a:t>If you have more than one view, choose a name that will differentiate the views from each other. In this example, since the LC-PCC PSs will be our default policy statements, we named the view LC-PCC PS.</a:t>
            </a:r>
          </a:p>
        </p:txBody>
      </p:sp>
      <p:sp>
        <p:nvSpPr>
          <p:cNvPr id="4" name="Slide Number Placeholder 3"/>
          <p:cNvSpPr>
            <a:spLocks noGrp="1"/>
          </p:cNvSpPr>
          <p:nvPr>
            <p:ph type="sldNum" sz="quarter" idx="5"/>
          </p:nvPr>
        </p:nvSpPr>
        <p:spPr/>
        <p:txBody>
          <a:bodyPr/>
          <a:lstStyle/>
          <a:p>
            <a:fld id="{7A6C14AA-C89F-413E-B915-D9149CEF39DE}" type="slidenum">
              <a:rPr lang="en-CA" smtClean="0"/>
              <a:t>6</a:t>
            </a:fld>
            <a:endParaRPr lang="en-CA"/>
          </a:p>
        </p:txBody>
      </p:sp>
    </p:spTree>
    <p:extLst>
      <p:ext uri="{BB962C8B-B14F-4D97-AF65-F5344CB8AC3E}">
        <p14:creationId xmlns:p14="http://schemas.microsoft.com/office/powerpoint/2010/main" val="233141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accept the three Settings as provided: RDA Template, Language, and Access. The RDA Standard view includes all RDA instructions and is the only template currently available. Like the language options in the Profile Toolbar, there is an option to select the site language as part of the view. As we are logged into our personal profile, the access will be Private, meaning that this view is only available to you.</a:t>
            </a:r>
          </a:p>
        </p:txBody>
      </p:sp>
      <p:sp>
        <p:nvSpPr>
          <p:cNvPr id="4" name="Slide Number Placeholder 3"/>
          <p:cNvSpPr>
            <a:spLocks noGrp="1"/>
          </p:cNvSpPr>
          <p:nvPr>
            <p:ph type="sldNum" sz="quarter" idx="5"/>
          </p:nvPr>
        </p:nvSpPr>
        <p:spPr/>
        <p:txBody>
          <a:bodyPr/>
          <a:lstStyle/>
          <a:p>
            <a:fld id="{7A6C14AA-C89F-413E-B915-D9149CEF39DE}" type="slidenum">
              <a:rPr lang="en-CA" smtClean="0"/>
              <a:t>7</a:t>
            </a:fld>
            <a:endParaRPr lang="en-CA"/>
          </a:p>
        </p:txBody>
      </p:sp>
    </p:spTree>
    <p:extLst>
      <p:ext uri="{BB962C8B-B14F-4D97-AF65-F5344CB8AC3E}">
        <p14:creationId xmlns:p14="http://schemas.microsoft.com/office/powerpoint/2010/main" val="923348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which set or sets of policy statements you want to view. Policy statements are currently available from the British Library, Library and Archives Canada, Library of Congress-Program for Cooperative Cataloging, Music Library Association, and the National Library of New Zealand.</a:t>
            </a:r>
          </a:p>
          <a:p>
            <a:endParaRPr lang="en-US" dirty="0"/>
          </a:p>
          <a:p>
            <a:r>
              <a:rPr lang="en-US" dirty="0"/>
              <a:t>For LC/PCC, select “LC-PCC PS”. Optionally, you may select additional policy statement sets.</a:t>
            </a:r>
          </a:p>
          <a:p>
            <a:endParaRPr lang="en-US" dirty="0"/>
          </a:p>
          <a:p>
            <a:r>
              <a:rPr lang="en-US" dirty="0"/>
              <a:t>Note that any policy statements not selected here will not display at all when using this view. If you may occasionally want to consult a policy statement set, it is best to select it now.</a:t>
            </a:r>
          </a:p>
        </p:txBody>
      </p:sp>
      <p:sp>
        <p:nvSpPr>
          <p:cNvPr id="4" name="Slide Number Placeholder 3"/>
          <p:cNvSpPr>
            <a:spLocks noGrp="1"/>
          </p:cNvSpPr>
          <p:nvPr>
            <p:ph type="sldNum" sz="quarter" idx="5"/>
          </p:nvPr>
        </p:nvSpPr>
        <p:spPr/>
        <p:txBody>
          <a:bodyPr/>
          <a:lstStyle/>
          <a:p>
            <a:fld id="{7A6C14AA-C89F-413E-B915-D9149CEF39DE}" type="slidenum">
              <a:rPr lang="en-CA" smtClean="0"/>
              <a:t>8</a:t>
            </a:fld>
            <a:endParaRPr lang="en-CA"/>
          </a:p>
        </p:txBody>
      </p:sp>
    </p:spTree>
    <p:extLst>
      <p:ext uri="{BB962C8B-B14F-4D97-AF65-F5344CB8AC3E}">
        <p14:creationId xmlns:p14="http://schemas.microsoft.com/office/powerpoint/2010/main" val="3725277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policy statements you selected, select one to be the Primary Policy. Only one primary policy can be selected for each view. To view different sets of policy statements, switch the policy statement set on an RDA instruction page (i.e., entity, element, guidance, or resource pages) or create a view for each policy statement set and switch among views.</a:t>
            </a:r>
          </a:p>
          <a:p>
            <a:endParaRPr lang="en-US" dirty="0"/>
          </a:p>
          <a:p>
            <a:r>
              <a:rPr lang="en-US" dirty="0"/>
              <a:t>For LC/PCC, select “LC-PCC PS” as your primary policy.</a:t>
            </a:r>
          </a:p>
        </p:txBody>
      </p:sp>
      <p:sp>
        <p:nvSpPr>
          <p:cNvPr id="4" name="Slide Number Placeholder 3"/>
          <p:cNvSpPr>
            <a:spLocks noGrp="1"/>
          </p:cNvSpPr>
          <p:nvPr>
            <p:ph type="sldNum" sz="quarter" idx="5"/>
          </p:nvPr>
        </p:nvSpPr>
        <p:spPr/>
        <p:txBody>
          <a:bodyPr/>
          <a:lstStyle/>
          <a:p>
            <a:fld id="{7A6C14AA-C89F-413E-B915-D9149CEF39DE}" type="slidenum">
              <a:rPr lang="en-CA" smtClean="0"/>
              <a:t>9</a:t>
            </a:fld>
            <a:endParaRPr lang="en-CA"/>
          </a:p>
        </p:txBody>
      </p:sp>
    </p:spTree>
    <p:extLst>
      <p:ext uri="{BB962C8B-B14F-4D97-AF65-F5344CB8AC3E}">
        <p14:creationId xmlns:p14="http://schemas.microsoft.com/office/powerpoint/2010/main" val="266573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“Always open related policies with instruction” so your primary policy will always open with the related instructions. This makes it much easier to view the policy statements without having to select them to display every time you log into the Toolkit.</a:t>
            </a:r>
          </a:p>
        </p:txBody>
      </p:sp>
      <p:sp>
        <p:nvSpPr>
          <p:cNvPr id="4" name="Slide Number Placeholder 3"/>
          <p:cNvSpPr>
            <a:spLocks noGrp="1"/>
          </p:cNvSpPr>
          <p:nvPr>
            <p:ph type="sldNum" sz="quarter" idx="5"/>
          </p:nvPr>
        </p:nvSpPr>
        <p:spPr/>
        <p:txBody>
          <a:bodyPr/>
          <a:lstStyle/>
          <a:p>
            <a:fld id="{7A6C14AA-C89F-413E-B915-D9149CEF39DE}" type="slidenum">
              <a:rPr lang="en-CA" smtClean="0"/>
              <a:t>10</a:t>
            </a:fld>
            <a:endParaRPr lang="en-CA"/>
          </a:p>
        </p:txBody>
      </p:sp>
    </p:spTree>
    <p:extLst>
      <p:ext uri="{BB962C8B-B14F-4D97-AF65-F5344CB8AC3E}">
        <p14:creationId xmlns:p14="http://schemas.microsoft.com/office/powerpoint/2010/main" val="263916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Optionally, select the type of examples to always expand. A description of each example type was covered in the Navigating RDA Toolkit module. It is recommended that you start by showing all examples. As you use the RDA Toolkit, you may decide that there are certain types of examples that you don’t want to see and may decide not to expand.</a:t>
            </a:r>
          </a:p>
          <a:p>
            <a:endParaRPr lang="en-US" dirty="0"/>
          </a:p>
          <a:p>
            <a:r>
              <a:rPr lang="en-US" dirty="0"/>
              <a:t>Note that regardless of the options you select in your view, some examples may not automatically expand, but you can expand them by clicking in the Example box.</a:t>
            </a:r>
          </a:p>
        </p:txBody>
      </p:sp>
      <p:sp>
        <p:nvSpPr>
          <p:cNvPr id="4" name="Slide Number Placeholder 3"/>
          <p:cNvSpPr>
            <a:spLocks noGrp="1"/>
          </p:cNvSpPr>
          <p:nvPr>
            <p:ph type="sldNum" sz="quarter" idx="5"/>
          </p:nvPr>
        </p:nvSpPr>
        <p:spPr/>
        <p:txBody>
          <a:bodyPr/>
          <a:lstStyle/>
          <a:p>
            <a:fld id="{7A6C14AA-C89F-413E-B915-D9149CEF39DE}" type="slidenum">
              <a:rPr lang="en-CA" smtClean="0"/>
              <a:t>11</a:t>
            </a:fld>
            <a:endParaRPr lang="en-CA"/>
          </a:p>
        </p:txBody>
      </p:sp>
    </p:spTree>
    <p:extLst>
      <p:ext uri="{BB962C8B-B14F-4D97-AF65-F5344CB8AC3E}">
        <p14:creationId xmlns:p14="http://schemas.microsoft.com/office/powerpoint/2010/main" val="241544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“Always open element reference”. This makes it easy to see the range for relationship elements, alternate labels, and, if there are any, MARC 21 alignments.</a:t>
            </a:r>
          </a:p>
        </p:txBody>
      </p:sp>
      <p:sp>
        <p:nvSpPr>
          <p:cNvPr id="4" name="Slide Number Placeholder 3"/>
          <p:cNvSpPr>
            <a:spLocks noGrp="1"/>
          </p:cNvSpPr>
          <p:nvPr>
            <p:ph type="sldNum" sz="quarter" idx="5"/>
          </p:nvPr>
        </p:nvSpPr>
        <p:spPr/>
        <p:txBody>
          <a:bodyPr/>
          <a:lstStyle/>
          <a:p>
            <a:fld id="{7A6C14AA-C89F-413E-B915-D9149CEF39DE}" type="slidenum">
              <a:rPr lang="en-CA" smtClean="0"/>
              <a:t>12</a:t>
            </a:fld>
            <a:endParaRPr lang="en-CA"/>
          </a:p>
        </p:txBody>
      </p:sp>
    </p:spTree>
    <p:extLst>
      <p:ext uri="{BB962C8B-B14F-4D97-AF65-F5344CB8AC3E}">
        <p14:creationId xmlns:p14="http://schemas.microsoft.com/office/powerpoint/2010/main" val="3451098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Optionally, check “Use Orientation Guidance Menu”. This option, which was introduced in the September 2023 release of the RDA Toolkit, arranges topics in the Guidance menu thematically instead of alphabetically. The thematic groups are "About RDA", "Implementation Considerations", and "Additional guidelines".</a:t>
            </a:r>
          </a:p>
        </p:txBody>
      </p:sp>
      <p:sp>
        <p:nvSpPr>
          <p:cNvPr id="4" name="Slide Number Placeholder 3"/>
          <p:cNvSpPr>
            <a:spLocks noGrp="1"/>
          </p:cNvSpPr>
          <p:nvPr>
            <p:ph type="sldNum" sz="quarter" idx="5"/>
          </p:nvPr>
        </p:nvSpPr>
        <p:spPr/>
        <p:txBody>
          <a:bodyPr/>
          <a:lstStyle/>
          <a:p>
            <a:fld id="{7A6C14AA-C89F-413E-B915-D9149CEF39DE}" type="slidenum">
              <a:rPr lang="en-CA" smtClean="0"/>
              <a:t>13</a:t>
            </a:fld>
            <a:endParaRPr lang="en-CA"/>
          </a:p>
        </p:txBody>
      </p:sp>
    </p:spTree>
    <p:extLst>
      <p:ext uri="{BB962C8B-B14F-4D97-AF65-F5344CB8AC3E}">
        <p14:creationId xmlns:p14="http://schemas.microsoft.com/office/powerpoint/2010/main" val="192758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save the view, click “Save”.</a:t>
            </a:r>
          </a:p>
        </p:txBody>
      </p:sp>
      <p:sp>
        <p:nvSpPr>
          <p:cNvPr id="4" name="Slide Number Placeholder 3"/>
          <p:cNvSpPr>
            <a:spLocks noGrp="1"/>
          </p:cNvSpPr>
          <p:nvPr>
            <p:ph type="sldNum" sz="quarter" idx="5"/>
          </p:nvPr>
        </p:nvSpPr>
        <p:spPr/>
        <p:txBody>
          <a:bodyPr/>
          <a:lstStyle/>
          <a:p>
            <a:fld id="{7A6C14AA-C89F-413E-B915-D9149CEF39DE}" type="slidenum">
              <a:rPr lang="en-CA" smtClean="0"/>
              <a:t>14</a:t>
            </a:fld>
            <a:endParaRPr lang="en-CA"/>
          </a:p>
        </p:txBody>
      </p:sp>
    </p:spTree>
    <p:extLst>
      <p:ext uri="{BB962C8B-B14F-4D97-AF65-F5344CB8AC3E}">
        <p14:creationId xmlns:p14="http://schemas.microsoft.com/office/powerpoint/2010/main" val="361031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saving a view, it appears under Saved Views and can be updated at any time.</a:t>
            </a:r>
          </a:p>
        </p:txBody>
      </p:sp>
      <p:sp>
        <p:nvSpPr>
          <p:cNvPr id="4" name="Slide Number Placeholder 3"/>
          <p:cNvSpPr>
            <a:spLocks noGrp="1"/>
          </p:cNvSpPr>
          <p:nvPr>
            <p:ph type="sldNum" sz="quarter" idx="5"/>
          </p:nvPr>
        </p:nvSpPr>
        <p:spPr/>
        <p:txBody>
          <a:bodyPr/>
          <a:lstStyle/>
          <a:p>
            <a:fld id="{7A6C14AA-C89F-413E-B915-D9149CEF39DE}" type="slidenum">
              <a:rPr lang="en-CA" smtClean="0"/>
              <a:t>15</a:t>
            </a:fld>
            <a:endParaRPr lang="en-CA"/>
          </a:p>
        </p:txBody>
      </p:sp>
    </p:spTree>
    <p:extLst>
      <p:ext uri="{BB962C8B-B14F-4D97-AF65-F5344CB8AC3E}">
        <p14:creationId xmlns:p14="http://schemas.microsoft.com/office/powerpoint/2010/main" val="632766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view was saved, it is not actually being used in the RDA Toolkit. To begin using the view, select Views in the Profile Toolbar and then the name of the view, in this case “LC-PCC PS”.</a:t>
            </a:r>
          </a:p>
        </p:txBody>
      </p:sp>
      <p:sp>
        <p:nvSpPr>
          <p:cNvPr id="4" name="Slide Number Placeholder 3"/>
          <p:cNvSpPr>
            <a:spLocks noGrp="1"/>
          </p:cNvSpPr>
          <p:nvPr>
            <p:ph type="sldNum" sz="quarter" idx="5"/>
          </p:nvPr>
        </p:nvSpPr>
        <p:spPr/>
        <p:txBody>
          <a:bodyPr/>
          <a:lstStyle/>
          <a:p>
            <a:fld id="{7A6C14AA-C89F-413E-B915-D9149CEF39DE}" type="slidenum">
              <a:rPr lang="en-CA" smtClean="0"/>
              <a:t>16</a:t>
            </a:fld>
            <a:endParaRPr lang="en-CA"/>
          </a:p>
        </p:txBody>
      </p:sp>
    </p:spTree>
    <p:extLst>
      <p:ext uri="{BB962C8B-B14F-4D97-AF65-F5344CB8AC3E}">
        <p14:creationId xmlns:p14="http://schemas.microsoft.com/office/powerpoint/2010/main" val="1163461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selecting a view, a check mark appears next to it.</a:t>
            </a:r>
          </a:p>
        </p:txBody>
      </p:sp>
      <p:sp>
        <p:nvSpPr>
          <p:cNvPr id="4" name="Slide Number Placeholder 3"/>
          <p:cNvSpPr>
            <a:spLocks noGrp="1"/>
          </p:cNvSpPr>
          <p:nvPr>
            <p:ph type="sldNum" sz="quarter" idx="5"/>
          </p:nvPr>
        </p:nvSpPr>
        <p:spPr/>
        <p:txBody>
          <a:bodyPr/>
          <a:lstStyle/>
          <a:p>
            <a:fld id="{7A6C14AA-C89F-413E-B915-D9149CEF39DE}" type="slidenum">
              <a:rPr lang="en-CA" smtClean="0"/>
              <a:t>17</a:t>
            </a:fld>
            <a:endParaRPr lang="en-CA"/>
          </a:p>
        </p:txBody>
      </p:sp>
    </p:spTree>
    <p:extLst>
      <p:ext uri="{BB962C8B-B14F-4D97-AF65-F5344CB8AC3E}">
        <p14:creationId xmlns:p14="http://schemas.microsoft.com/office/powerpoint/2010/main" val="981688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bookmark provides a link to a place in the Toolkit and marks that place with the bookmark symbol. They make it easy for you to mark specific content in the Toolkit that you want to be able to easily reference later. Bookmarks </a:t>
            </a:r>
            <a:r>
              <a:rPr lang="en-US" dirty="0"/>
              <a:t>are tied to your user profile so only you can see them</a:t>
            </a:r>
            <a:r>
              <a:rPr lang="en-CA" dirty="0"/>
              <a:t>.</a:t>
            </a:r>
          </a:p>
          <a:p>
            <a:endParaRPr lang="en-CA" dirty="0"/>
          </a:p>
          <a:p>
            <a:r>
              <a:rPr lang="en-CA" dirty="0"/>
              <a:t>A note is similar to a bookmark, except that it allows you to write text that displays when you hover over the note icon. Notes may be shared locally with other RDA Toolkit users at your institution.</a:t>
            </a:r>
          </a:p>
        </p:txBody>
      </p:sp>
      <p:sp>
        <p:nvSpPr>
          <p:cNvPr id="4" name="Slide Number Placeholder 3"/>
          <p:cNvSpPr>
            <a:spLocks noGrp="1"/>
          </p:cNvSpPr>
          <p:nvPr>
            <p:ph type="sldNum" sz="quarter" idx="5"/>
          </p:nvPr>
        </p:nvSpPr>
        <p:spPr/>
        <p:txBody>
          <a:bodyPr/>
          <a:lstStyle/>
          <a:p>
            <a:fld id="{7A6C14AA-C89F-413E-B915-D9149CEF39DE}" type="slidenum">
              <a:rPr lang="en-CA" smtClean="0"/>
              <a:t>19</a:t>
            </a:fld>
            <a:endParaRPr lang="en-CA"/>
          </a:p>
        </p:txBody>
      </p:sp>
    </p:spTree>
    <p:extLst>
      <p:ext uri="{BB962C8B-B14F-4D97-AF65-F5344CB8AC3E}">
        <p14:creationId xmlns:p14="http://schemas.microsoft.com/office/powerpoint/2010/main" val="1408919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create a bookmark, highlight the text you want to bookmark.</a:t>
            </a:r>
          </a:p>
          <a:p>
            <a:endParaRPr lang="en-CA" dirty="0"/>
          </a:p>
          <a:p>
            <a:r>
              <a:rPr lang="en-CA" dirty="0"/>
              <a:t>In the pop-up toolbar, select the bookmark icon, which is on the far left.</a:t>
            </a:r>
          </a:p>
        </p:txBody>
      </p:sp>
      <p:sp>
        <p:nvSpPr>
          <p:cNvPr id="4" name="Slide Number Placeholder 3"/>
          <p:cNvSpPr>
            <a:spLocks noGrp="1"/>
          </p:cNvSpPr>
          <p:nvPr>
            <p:ph type="sldNum" sz="quarter" idx="5"/>
          </p:nvPr>
        </p:nvSpPr>
        <p:spPr/>
        <p:txBody>
          <a:bodyPr/>
          <a:lstStyle/>
          <a:p>
            <a:fld id="{7A6C14AA-C89F-413E-B915-D9149CEF39DE}" type="slidenum">
              <a:rPr lang="en-CA" smtClean="0"/>
              <a:t>20</a:t>
            </a:fld>
            <a:endParaRPr lang="en-CA"/>
          </a:p>
        </p:txBody>
      </p:sp>
    </p:spTree>
    <p:extLst>
      <p:ext uri="{BB962C8B-B14F-4D97-AF65-F5344CB8AC3E}">
        <p14:creationId xmlns:p14="http://schemas.microsoft.com/office/powerpoint/2010/main" val="3222292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the Add New Bookmark box, enter a clear, distinctive title so it is easily identified in your list of saved bookmarks.</a:t>
            </a:r>
          </a:p>
          <a:p>
            <a:endParaRPr lang="en-CA" dirty="0"/>
          </a:p>
          <a:p>
            <a:r>
              <a:rPr lang="en-CA" dirty="0"/>
              <a:t>TITLE APPEARS ON CLICK</a:t>
            </a:r>
          </a:p>
          <a:p>
            <a:endParaRPr lang="en-CA" dirty="0"/>
          </a:p>
          <a:p>
            <a:r>
              <a:rPr lang="en-CA" dirty="0"/>
              <a:t>“Sources of information” was chosen as the title for this bookmark. Bookmarks can be organized into folders. If you already have a folder, you can select the folder where you want to save the bookmark. Select whether to receive notifications when the page (not necessarily the text of the bookmark) is updated. Lastly, click Save.</a:t>
            </a:r>
          </a:p>
        </p:txBody>
      </p:sp>
      <p:sp>
        <p:nvSpPr>
          <p:cNvPr id="4" name="Slide Number Placeholder 3"/>
          <p:cNvSpPr>
            <a:spLocks noGrp="1"/>
          </p:cNvSpPr>
          <p:nvPr>
            <p:ph type="sldNum" sz="quarter" idx="5"/>
          </p:nvPr>
        </p:nvSpPr>
        <p:spPr/>
        <p:txBody>
          <a:bodyPr/>
          <a:lstStyle/>
          <a:p>
            <a:fld id="{7A6C14AA-C89F-413E-B915-D9149CEF39DE}" type="slidenum">
              <a:rPr lang="en-CA" smtClean="0"/>
              <a:t>21</a:t>
            </a:fld>
            <a:endParaRPr lang="en-CA"/>
          </a:p>
        </p:txBody>
      </p:sp>
    </p:spTree>
    <p:extLst>
      <p:ext uri="{BB962C8B-B14F-4D97-AF65-F5344CB8AC3E}">
        <p14:creationId xmlns:p14="http://schemas.microsoft.com/office/powerpoint/2010/main" val="1739026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After saving a bookmark, the bookmark icon is added after the highlighted passage.</a:t>
            </a:r>
          </a:p>
        </p:txBody>
      </p:sp>
      <p:sp>
        <p:nvSpPr>
          <p:cNvPr id="4" name="Slide Number Placeholder 3"/>
          <p:cNvSpPr>
            <a:spLocks noGrp="1"/>
          </p:cNvSpPr>
          <p:nvPr>
            <p:ph type="sldNum" sz="quarter" idx="5"/>
          </p:nvPr>
        </p:nvSpPr>
        <p:spPr/>
        <p:txBody>
          <a:bodyPr/>
          <a:lstStyle/>
          <a:p>
            <a:fld id="{7A6C14AA-C89F-413E-B915-D9149CEF39DE}" type="slidenum">
              <a:rPr lang="en-CA" smtClean="0"/>
              <a:t>22</a:t>
            </a:fld>
            <a:endParaRPr lang="en-CA"/>
          </a:p>
        </p:txBody>
      </p:sp>
    </p:spTree>
    <p:extLst>
      <p:ext uri="{BB962C8B-B14F-4D97-AF65-F5344CB8AC3E}">
        <p14:creationId xmlns:p14="http://schemas.microsoft.com/office/powerpoint/2010/main" val="1984708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create a note, highlight the text to which you want to add a note.</a:t>
            </a:r>
          </a:p>
          <a:p>
            <a:endParaRPr lang="en-CA" dirty="0"/>
          </a:p>
          <a:p>
            <a:r>
              <a:rPr lang="en-CA" dirty="0"/>
              <a:t>In the pop-up toolbar, select the note icon, which is second from the left.</a:t>
            </a:r>
          </a:p>
        </p:txBody>
      </p:sp>
      <p:sp>
        <p:nvSpPr>
          <p:cNvPr id="4" name="Slide Number Placeholder 3"/>
          <p:cNvSpPr>
            <a:spLocks noGrp="1"/>
          </p:cNvSpPr>
          <p:nvPr>
            <p:ph type="sldNum" sz="quarter" idx="5"/>
          </p:nvPr>
        </p:nvSpPr>
        <p:spPr/>
        <p:txBody>
          <a:bodyPr/>
          <a:lstStyle/>
          <a:p>
            <a:fld id="{7A6C14AA-C89F-413E-B915-D9149CEF39DE}" type="slidenum">
              <a:rPr lang="en-CA" smtClean="0"/>
              <a:t>23</a:t>
            </a:fld>
            <a:endParaRPr lang="en-CA"/>
          </a:p>
        </p:txBody>
      </p:sp>
    </p:spTree>
    <p:extLst>
      <p:ext uri="{BB962C8B-B14F-4D97-AF65-F5344CB8AC3E}">
        <p14:creationId xmlns:p14="http://schemas.microsoft.com/office/powerpoint/2010/main" val="4069512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the Add New Note box, enter a clear, distinctive title so it is easily identified in your list of saved notes.</a:t>
            </a:r>
          </a:p>
          <a:p>
            <a:endParaRPr lang="en-CA" dirty="0"/>
          </a:p>
          <a:p>
            <a:r>
              <a:rPr lang="en-CA" dirty="0"/>
              <a:t>TITLE APPEARS ON CLICK</a:t>
            </a:r>
          </a:p>
          <a:p>
            <a:endParaRPr lang="en-CA" dirty="0"/>
          </a:p>
          <a:p>
            <a:r>
              <a:rPr lang="en-CA" dirty="0"/>
              <a:t>In this case, the name of the element, category of work, was chosen as the title of the note.</a:t>
            </a:r>
          </a:p>
          <a:p>
            <a:endParaRPr lang="en-CA" dirty="0"/>
          </a:p>
          <a:p>
            <a:r>
              <a:rPr lang="en-CA" dirty="0"/>
              <a:t>ACCESS DROP-DOWN MENU APPEARS ON CLICK</a:t>
            </a:r>
          </a:p>
          <a:p>
            <a:endParaRPr lang="en-CA" dirty="0"/>
          </a:p>
          <a:p>
            <a:r>
              <a:rPr lang="en-CA" dirty="0"/>
              <a:t>Select the level of access. Private means that only you can see the note. Local means that all RDA Toolkit users at your institution can see the note. Similar to bookmarks, notes can also be organized into folders. If you already have a folder, you can select the folder where you want to save the note. Enter the text of the note in the body field.</a:t>
            </a:r>
          </a:p>
          <a:p>
            <a:endParaRPr lang="en-CA" dirty="0"/>
          </a:p>
          <a:p>
            <a:r>
              <a:rPr lang="en-CA" dirty="0"/>
              <a:t>BODY APPEARS ON CLICK</a:t>
            </a:r>
          </a:p>
          <a:p>
            <a:endParaRPr lang="en-CA" dirty="0"/>
          </a:p>
          <a:p>
            <a:r>
              <a:rPr lang="en-CA" dirty="0"/>
              <a:t>The text entered in the body will appear when you hover over the note icon. Select whether to receive notifications when the page (not necessarily the text where the note was added) is updated. Lastly, click Save.</a:t>
            </a:r>
          </a:p>
        </p:txBody>
      </p:sp>
      <p:sp>
        <p:nvSpPr>
          <p:cNvPr id="4" name="Slide Number Placeholder 3"/>
          <p:cNvSpPr>
            <a:spLocks noGrp="1"/>
          </p:cNvSpPr>
          <p:nvPr>
            <p:ph type="sldNum" sz="quarter" idx="5"/>
          </p:nvPr>
        </p:nvSpPr>
        <p:spPr/>
        <p:txBody>
          <a:bodyPr/>
          <a:lstStyle/>
          <a:p>
            <a:fld id="{7A6C14AA-C89F-413E-B915-D9149CEF39DE}" type="slidenum">
              <a:rPr lang="en-CA" smtClean="0"/>
              <a:t>24</a:t>
            </a:fld>
            <a:endParaRPr lang="en-CA"/>
          </a:p>
        </p:txBody>
      </p:sp>
    </p:spTree>
    <p:extLst>
      <p:ext uri="{BB962C8B-B14F-4D97-AF65-F5344CB8AC3E}">
        <p14:creationId xmlns:p14="http://schemas.microsoft.com/office/powerpoint/2010/main" val="3650178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After saving a note, the note icon is added after the highlighted passage. To view the note,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APPEARS ON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 hover over the note icon.</a:t>
            </a:r>
          </a:p>
        </p:txBody>
      </p:sp>
      <p:sp>
        <p:nvSpPr>
          <p:cNvPr id="4" name="Slide Number Placeholder 3"/>
          <p:cNvSpPr>
            <a:spLocks noGrp="1"/>
          </p:cNvSpPr>
          <p:nvPr>
            <p:ph type="sldNum" sz="quarter" idx="5"/>
          </p:nvPr>
        </p:nvSpPr>
        <p:spPr/>
        <p:txBody>
          <a:bodyPr/>
          <a:lstStyle/>
          <a:p>
            <a:fld id="{7A6C14AA-C89F-413E-B915-D9149CEF39DE}" type="slidenum">
              <a:rPr lang="en-CA" smtClean="0"/>
              <a:t>25</a:t>
            </a:fld>
            <a:endParaRPr lang="en-CA"/>
          </a:p>
        </p:txBody>
      </p:sp>
    </p:spTree>
    <p:extLst>
      <p:ext uri="{BB962C8B-B14F-4D97-AF65-F5344CB8AC3E}">
        <p14:creationId xmlns:p14="http://schemas.microsoft.com/office/powerpoint/2010/main" val="1407286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access your saved bookmarks and notes, select Bookmarks and Notes from the Profile Toolbar. To go to the passage where the bookmark or note was added, click the name of the bookmark or note. To edit a bookmark or note, click the pencil icon. To delete a bookmark or note, click the trash can.</a:t>
            </a:r>
          </a:p>
          <a:p>
            <a:endParaRPr lang="en-CA" dirty="0"/>
          </a:p>
          <a:p>
            <a:r>
              <a:rPr lang="en-CA" dirty="0"/>
              <a:t>Bookmarks and notes can be organized into folders. First, add a new folder and then edit the bookmark or note to add it to the folder.</a:t>
            </a:r>
          </a:p>
        </p:txBody>
      </p:sp>
      <p:sp>
        <p:nvSpPr>
          <p:cNvPr id="4" name="Slide Number Placeholder 3"/>
          <p:cNvSpPr>
            <a:spLocks noGrp="1"/>
          </p:cNvSpPr>
          <p:nvPr>
            <p:ph type="sldNum" sz="quarter" idx="5"/>
          </p:nvPr>
        </p:nvSpPr>
        <p:spPr/>
        <p:txBody>
          <a:bodyPr/>
          <a:lstStyle/>
          <a:p>
            <a:fld id="{7A6C14AA-C89F-413E-B915-D9149CEF39DE}" type="slidenum">
              <a:rPr lang="en-CA" smtClean="0"/>
              <a:t>26</a:t>
            </a:fld>
            <a:endParaRPr lang="en-CA"/>
          </a:p>
        </p:txBody>
      </p:sp>
    </p:spTree>
    <p:extLst>
      <p:ext uri="{BB962C8B-B14F-4D97-AF65-F5344CB8AC3E}">
        <p14:creationId xmlns:p14="http://schemas.microsoft.com/office/powerpoint/2010/main" val="3791843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60751CD-C621-4F44-BF9E-E97C3AB3C439}" type="slidenum">
              <a:rPr lang="en-US" smtClean="0"/>
              <a:t>27</a:t>
            </a:fld>
            <a:endParaRPr lang="en-US"/>
          </a:p>
        </p:txBody>
      </p:sp>
    </p:spTree>
    <p:extLst>
      <p:ext uri="{BB962C8B-B14F-4D97-AF65-F5344CB8AC3E}">
        <p14:creationId xmlns:p14="http://schemas.microsoft.com/office/powerpoint/2010/main" val="1130028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Documents are user-contributed content that are available in the RDA Toolkit. When logged into your profile, you can create documents for your own use or to share with others. Documents can be shared locally with others in your institution, globally with other Toolkit users, or publicly with everyone. You can also view and subscribe to documents created by other Toolkit users.</a:t>
            </a:r>
          </a:p>
        </p:txBody>
      </p:sp>
      <p:sp>
        <p:nvSpPr>
          <p:cNvPr id="4" name="Slide Number Placeholder 3"/>
          <p:cNvSpPr>
            <a:spLocks noGrp="1"/>
          </p:cNvSpPr>
          <p:nvPr>
            <p:ph type="sldNum" sz="quarter" idx="5"/>
          </p:nvPr>
        </p:nvSpPr>
        <p:spPr/>
        <p:txBody>
          <a:bodyPr/>
          <a:lstStyle/>
          <a:p>
            <a:fld id="{7A6C14AA-C89F-413E-B915-D9149CEF39DE}" type="slidenum">
              <a:rPr lang="en-CA" smtClean="0"/>
              <a:t>28</a:t>
            </a:fld>
            <a:endParaRPr lang="en-CA"/>
          </a:p>
        </p:txBody>
      </p:sp>
    </p:spTree>
    <p:extLst>
      <p:ext uri="{BB962C8B-B14F-4D97-AF65-F5344CB8AC3E}">
        <p14:creationId xmlns:p14="http://schemas.microsoft.com/office/powerpoint/2010/main" val="1082306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create a document, select “Documents” from the Profile Toolbar.</a:t>
            </a:r>
          </a:p>
          <a:p>
            <a:endParaRPr lang="en-CA" dirty="0"/>
          </a:p>
          <a:p>
            <a:r>
              <a:rPr lang="en-CA" dirty="0"/>
              <a:t>DOCUMENTS PAGE APPEARS ON CLICK</a:t>
            </a:r>
          </a:p>
          <a:p>
            <a:endParaRPr lang="en-CA" dirty="0"/>
          </a:p>
          <a:p>
            <a:r>
              <a:rPr lang="en-CA" dirty="0"/>
              <a:t>From the Documents page, click the “Create New Document” button.</a:t>
            </a:r>
          </a:p>
        </p:txBody>
      </p:sp>
      <p:sp>
        <p:nvSpPr>
          <p:cNvPr id="4" name="Slide Number Placeholder 3"/>
          <p:cNvSpPr>
            <a:spLocks noGrp="1"/>
          </p:cNvSpPr>
          <p:nvPr>
            <p:ph type="sldNum" sz="quarter" idx="5"/>
          </p:nvPr>
        </p:nvSpPr>
        <p:spPr/>
        <p:txBody>
          <a:bodyPr/>
          <a:lstStyle/>
          <a:p>
            <a:fld id="{860751CD-C621-4F44-BF9E-E97C3AB3C439}" type="slidenum">
              <a:rPr lang="en-US" smtClean="0"/>
              <a:t>29</a:t>
            </a:fld>
            <a:endParaRPr lang="en-US"/>
          </a:p>
        </p:txBody>
      </p:sp>
    </p:spTree>
    <p:extLst>
      <p:ext uri="{BB962C8B-B14F-4D97-AF65-F5344CB8AC3E}">
        <p14:creationId xmlns:p14="http://schemas.microsoft.com/office/powerpoint/2010/main" val="277970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“Create New Document” page appears for you to create your document. Start by entering document metadata and selecting the level of access.</a:t>
            </a:r>
          </a:p>
          <a:p>
            <a:pPr marL="228600" indent="-228600">
              <a:buFont typeface="+mj-lt"/>
              <a:buAutoNum type="arabicPeriod"/>
            </a:pPr>
            <a:r>
              <a:rPr lang="en-CA" dirty="0"/>
              <a:t>Enter a Title for your document.</a:t>
            </a:r>
          </a:p>
          <a:p>
            <a:pPr marL="228600" indent="-228600">
              <a:buFont typeface="+mj-lt"/>
              <a:buAutoNum type="arabicPeriod"/>
            </a:pPr>
            <a:r>
              <a:rPr lang="en-CA" dirty="0"/>
              <a:t>Add an author for your document by selecting a name from the drop-down menu under the Title and then clicking “Add Author”. You can add more than one author so multiple people can edit the document.</a:t>
            </a:r>
          </a:p>
          <a:p>
            <a:pPr marL="228600" indent="-228600">
              <a:buFont typeface="+mj-lt"/>
              <a:buAutoNum type="arabicPeriod"/>
            </a:pPr>
            <a:r>
              <a:rPr lang="en-CA" dirty="0"/>
              <a:t>Select a Category to indicate the type of document (i.e., Application profile, Local policy, Map, Quick reference, Training material, or Workflow).</a:t>
            </a:r>
          </a:p>
          <a:p>
            <a:pPr marL="228600" indent="-228600">
              <a:buFont typeface="+mj-lt"/>
              <a:buAutoNum type="arabicPeriod"/>
            </a:pPr>
            <a:r>
              <a:rPr lang="en-CA" dirty="0"/>
              <a:t>In the right column at the top, select a Language to indicate the language of the document.</a:t>
            </a:r>
          </a:p>
          <a:p>
            <a:pPr marL="228600" indent="-228600">
              <a:buFont typeface="+mj-lt"/>
              <a:buAutoNum type="arabicPeriod"/>
            </a:pPr>
            <a:r>
              <a:rPr lang="en-CA" dirty="0"/>
              <a:t>Select an appropriate Creative Commons License. All documents added to the RDA Toolkit will have a Creative Commons License. Click the “Licensing Explained” link to learn more about the different Creative Commons Licenses.</a:t>
            </a:r>
          </a:p>
          <a:p>
            <a:pPr marL="228600" indent="-228600">
              <a:buFont typeface="+mj-lt"/>
              <a:buAutoNum type="arabicPeriod"/>
            </a:pPr>
            <a:r>
              <a:rPr lang="en-CA" dirty="0"/>
              <a:t>Optionally, you may enter a Version.</a:t>
            </a:r>
          </a:p>
          <a:p>
            <a:pPr marL="228600" indent="-228600">
              <a:buFont typeface="+mj-lt"/>
              <a:buAutoNum type="arabicPeriod"/>
            </a:pPr>
            <a:r>
              <a:rPr lang="en-CA" dirty="0"/>
              <a:t>Select the level of access. “Private” means that the document will only be available to the authors of the document. “Local” will allow everyone at your institution to view the document when logged into the RDA Toolkit. “Global” allows all RDA Toolkit users to view your document. “Public” allows anyone to view your document, even if they are not logged into the RDA Toolkit.</a:t>
            </a:r>
          </a:p>
        </p:txBody>
      </p:sp>
      <p:sp>
        <p:nvSpPr>
          <p:cNvPr id="4" name="Slide Number Placeholder 3"/>
          <p:cNvSpPr>
            <a:spLocks noGrp="1"/>
          </p:cNvSpPr>
          <p:nvPr>
            <p:ph type="sldNum" sz="quarter" idx="5"/>
          </p:nvPr>
        </p:nvSpPr>
        <p:spPr/>
        <p:txBody>
          <a:bodyPr/>
          <a:lstStyle/>
          <a:p>
            <a:fld id="{860751CD-C621-4F44-BF9E-E97C3AB3C439}" type="slidenum">
              <a:rPr lang="en-US" smtClean="0"/>
              <a:t>30</a:t>
            </a:fld>
            <a:endParaRPr lang="en-US"/>
          </a:p>
        </p:txBody>
      </p:sp>
    </p:spTree>
    <p:extLst>
      <p:ext uri="{BB962C8B-B14F-4D97-AF65-F5344CB8AC3E}">
        <p14:creationId xmlns:p14="http://schemas.microsoft.com/office/powerpoint/2010/main" val="2633905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Using the HTML Editor, enter the text of your document. There are various buttons available to assist with formatting and creating links. Hover over a button to view its descriptive label.</a:t>
            </a:r>
          </a:p>
          <a:p>
            <a:endParaRPr lang="en-CA" dirty="0"/>
          </a:p>
          <a:p>
            <a:r>
              <a:rPr lang="en-CA" dirty="0"/>
              <a:t>To save the document and continue editing, click the “Save” button at the bottom of the page. Alternatively, click “Save and Close” to save and close the document and return to the main Documents page. Documents you author will appear under “Contributed Documents”.</a:t>
            </a:r>
          </a:p>
        </p:txBody>
      </p:sp>
      <p:sp>
        <p:nvSpPr>
          <p:cNvPr id="4" name="Slide Number Placeholder 3"/>
          <p:cNvSpPr>
            <a:spLocks noGrp="1"/>
          </p:cNvSpPr>
          <p:nvPr>
            <p:ph type="sldNum" sz="quarter" idx="5"/>
          </p:nvPr>
        </p:nvSpPr>
        <p:spPr/>
        <p:txBody>
          <a:bodyPr/>
          <a:lstStyle/>
          <a:p>
            <a:fld id="{860751CD-C621-4F44-BF9E-E97C3AB3C439}" type="slidenum">
              <a:rPr lang="en-US" smtClean="0"/>
              <a:t>31</a:t>
            </a:fld>
            <a:endParaRPr lang="en-US"/>
          </a:p>
        </p:txBody>
      </p:sp>
    </p:spTree>
    <p:extLst>
      <p:ext uri="{BB962C8B-B14F-4D97-AF65-F5344CB8AC3E}">
        <p14:creationId xmlns:p14="http://schemas.microsoft.com/office/powerpoint/2010/main" val="6312970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addition to contributing documents, you can view and subscribe to documents created by other Toolkit users. Select “Documents” from the Profile Toolbar …</a:t>
            </a:r>
          </a:p>
          <a:p>
            <a:endParaRPr lang="en-CA" dirty="0"/>
          </a:p>
          <a:p>
            <a:r>
              <a:rPr lang="en-CA" dirty="0"/>
              <a:t>DOCUMENTS PAGE APPEARS ON CLICK</a:t>
            </a:r>
          </a:p>
          <a:p>
            <a:endParaRPr lang="en-CA" dirty="0"/>
          </a:p>
          <a:p>
            <a:r>
              <a:rPr lang="en-CA" dirty="0"/>
              <a:t>… and from the Documents page, click the “Subscribe” tab.</a:t>
            </a:r>
          </a:p>
        </p:txBody>
      </p:sp>
      <p:sp>
        <p:nvSpPr>
          <p:cNvPr id="4" name="Slide Number Placeholder 3"/>
          <p:cNvSpPr>
            <a:spLocks noGrp="1"/>
          </p:cNvSpPr>
          <p:nvPr>
            <p:ph type="sldNum" sz="quarter" idx="5"/>
          </p:nvPr>
        </p:nvSpPr>
        <p:spPr/>
        <p:txBody>
          <a:bodyPr/>
          <a:lstStyle/>
          <a:p>
            <a:fld id="{860751CD-C621-4F44-BF9E-E97C3AB3C439}" type="slidenum">
              <a:rPr lang="en-US" smtClean="0"/>
              <a:t>32</a:t>
            </a:fld>
            <a:endParaRPr lang="en-US"/>
          </a:p>
        </p:txBody>
      </p:sp>
    </p:spTree>
    <p:extLst>
      <p:ext uri="{BB962C8B-B14F-4D97-AF65-F5344CB8AC3E}">
        <p14:creationId xmlns:p14="http://schemas.microsoft.com/office/powerpoint/2010/main" val="3469869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Within the Documents Search Results, you can view a document by clicking on its title. Instead of having to scroll through pages of documents to get to a document you regularly consult, you can subscribe to the document by clicking “Subscribe to Document” below the document. Alternatively, if the institution has created multiple documents and you want to subscribe to them all, you can click “Subscribe to Institution” so you don’t have to subscribe to each document separately.</a:t>
            </a:r>
          </a:p>
          <a:p>
            <a:endParaRPr lang="en-CA" dirty="0"/>
          </a:p>
          <a:p>
            <a:r>
              <a:rPr lang="en-CA" dirty="0"/>
              <a:t>For an example, if we wanted to subscribe to the third result titled “Basic Description of a Monograph”, we can click “Subscribe to Document”.</a:t>
            </a:r>
          </a:p>
        </p:txBody>
      </p:sp>
      <p:sp>
        <p:nvSpPr>
          <p:cNvPr id="4" name="Slide Number Placeholder 3"/>
          <p:cNvSpPr>
            <a:spLocks noGrp="1"/>
          </p:cNvSpPr>
          <p:nvPr>
            <p:ph type="sldNum" sz="quarter" idx="5"/>
          </p:nvPr>
        </p:nvSpPr>
        <p:spPr/>
        <p:txBody>
          <a:bodyPr/>
          <a:lstStyle/>
          <a:p>
            <a:fld id="{860751CD-C621-4F44-BF9E-E97C3AB3C439}" type="slidenum">
              <a:rPr lang="en-US" smtClean="0"/>
              <a:t>33</a:t>
            </a:fld>
            <a:endParaRPr lang="en-US"/>
          </a:p>
        </p:txBody>
      </p:sp>
    </p:spTree>
    <p:extLst>
      <p:ext uri="{BB962C8B-B14F-4D97-AF65-F5344CB8AC3E}">
        <p14:creationId xmlns:p14="http://schemas.microsoft.com/office/powerpoint/2010/main" val="2317782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we subscribe to a document, the text changes from “Subscribe to Document” to “Subscribed Document”.</a:t>
            </a:r>
          </a:p>
        </p:txBody>
      </p:sp>
      <p:sp>
        <p:nvSpPr>
          <p:cNvPr id="4" name="Slide Number Placeholder 3"/>
          <p:cNvSpPr>
            <a:spLocks noGrp="1"/>
          </p:cNvSpPr>
          <p:nvPr>
            <p:ph type="sldNum" sz="quarter" idx="5"/>
          </p:nvPr>
        </p:nvSpPr>
        <p:spPr/>
        <p:txBody>
          <a:bodyPr/>
          <a:lstStyle/>
          <a:p>
            <a:fld id="{860751CD-C621-4F44-BF9E-E97C3AB3C439}" type="slidenum">
              <a:rPr lang="en-US" smtClean="0"/>
              <a:t>34</a:t>
            </a:fld>
            <a:endParaRPr lang="en-US"/>
          </a:p>
        </p:txBody>
      </p:sp>
    </p:spTree>
    <p:extLst>
      <p:ext uri="{BB962C8B-B14F-4D97-AF65-F5344CB8AC3E}">
        <p14:creationId xmlns:p14="http://schemas.microsoft.com/office/powerpoint/2010/main" val="1288607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Subscribed documents appear under “Subscriptions” on the “Documents Collection” tab on the Documents page. You can view the document by clicking on the title. To unsubscribe from a document, click the trash can in the far-right column.</a:t>
            </a:r>
          </a:p>
          <a:p>
            <a:endParaRPr lang="en-CA" dirty="0"/>
          </a:p>
          <a:p>
            <a:r>
              <a:rPr lang="en-CA" dirty="0"/>
              <a:t>Note: This document is used for demonstrate how to subscribe to a document. The inclusion of this document in this training does not imply endorsement by PCC. Further, you are not expected to subscribe to this document.</a:t>
            </a:r>
          </a:p>
        </p:txBody>
      </p:sp>
      <p:sp>
        <p:nvSpPr>
          <p:cNvPr id="4" name="Slide Number Placeholder 3"/>
          <p:cNvSpPr>
            <a:spLocks noGrp="1"/>
          </p:cNvSpPr>
          <p:nvPr>
            <p:ph type="sldNum" sz="quarter" idx="5"/>
          </p:nvPr>
        </p:nvSpPr>
        <p:spPr/>
        <p:txBody>
          <a:bodyPr/>
          <a:lstStyle/>
          <a:p>
            <a:fld id="{860751CD-C621-4F44-BF9E-E97C3AB3C439}" type="slidenum">
              <a:rPr lang="en-US" smtClean="0"/>
              <a:t>35</a:t>
            </a:fld>
            <a:endParaRPr lang="en-US"/>
          </a:p>
        </p:txBody>
      </p:sp>
    </p:spTree>
    <p:extLst>
      <p:ext uri="{BB962C8B-B14F-4D97-AF65-F5344CB8AC3E}">
        <p14:creationId xmlns:p14="http://schemas.microsoft.com/office/powerpoint/2010/main" val="2116242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creativecommons.org/licenses/by/4.0/"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creativecommons.org/licenses/by/4.0/"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D8C-7E9C-4CCD-8484-E0F86D3493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087C30-B4F9-4505-B38F-FD992433D5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D1F90B-82E7-4865-A7CD-E70AF64B4DB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A020EE0-5A8D-4458-869E-930FB4EC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B8BA5-148B-45F1-BD30-D3EADD2FE72A}"/>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4291492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D8C-7E9C-4CCD-8484-E0F86D3493C2}"/>
              </a:ext>
            </a:extLst>
          </p:cNvPr>
          <p:cNvSpPr>
            <a:spLocks noGrp="1"/>
          </p:cNvSpPr>
          <p:nvPr>
            <p:ph type="ctrTitle" hasCustomPrompt="1"/>
          </p:nvPr>
        </p:nvSpPr>
        <p:spPr>
          <a:xfrm>
            <a:off x="1523999" y="3503763"/>
            <a:ext cx="9144000" cy="861288"/>
          </a:xfrm>
        </p:spPr>
        <p:txBody>
          <a:bodyPr anchor="t"/>
          <a:lstStyle>
            <a:lvl1pPr algn="ctr">
              <a:defRPr sz="6000" b="1"/>
            </a:lvl1pPr>
          </a:lstStyle>
          <a:p>
            <a:r>
              <a:rPr lang="en-US" dirty="0"/>
              <a:t>Title</a:t>
            </a:r>
          </a:p>
        </p:txBody>
      </p:sp>
      <p:sp>
        <p:nvSpPr>
          <p:cNvPr id="3" name="Subtitle 2">
            <a:extLst>
              <a:ext uri="{FF2B5EF4-FFF2-40B4-BE49-F238E27FC236}">
                <a16:creationId xmlns:a16="http://schemas.microsoft.com/office/drawing/2014/main" id="{65087C30-B4F9-4505-B38F-FD992433D533}"/>
              </a:ext>
            </a:extLst>
          </p:cNvPr>
          <p:cNvSpPr>
            <a:spLocks noGrp="1"/>
          </p:cNvSpPr>
          <p:nvPr>
            <p:ph type="subTitle" idx="1" hasCustomPrompt="1"/>
          </p:nvPr>
        </p:nvSpPr>
        <p:spPr>
          <a:xfrm>
            <a:off x="1523999" y="2875049"/>
            <a:ext cx="9144000" cy="522162"/>
          </a:xfrm>
        </p:spPr>
        <p:txBody>
          <a:bodyPr anchor="b">
            <a:normAutofit/>
          </a:bodyPr>
          <a:lstStyle>
            <a:lvl1pPr marL="0" indent="0" algn="ctr">
              <a:buNone/>
              <a:defRPr sz="3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Module #</a:t>
            </a:r>
          </a:p>
        </p:txBody>
      </p:sp>
      <p:sp>
        <p:nvSpPr>
          <p:cNvPr id="5" name="Footer Placeholder 4">
            <a:extLst>
              <a:ext uri="{FF2B5EF4-FFF2-40B4-BE49-F238E27FC236}">
                <a16:creationId xmlns:a16="http://schemas.microsoft.com/office/drawing/2014/main" id="{FA020EE0-5A8D-4458-869E-930FB4EC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B8BA5-148B-45F1-BD30-D3EADD2FE72A}"/>
              </a:ext>
            </a:extLst>
          </p:cNvPr>
          <p:cNvSpPr>
            <a:spLocks noGrp="1"/>
          </p:cNvSpPr>
          <p:nvPr>
            <p:ph type="sldNum" sz="quarter" idx="12"/>
          </p:nvPr>
        </p:nvSpPr>
        <p:spPr/>
        <p:txBody>
          <a:bodyPr/>
          <a:lstStyle/>
          <a:p>
            <a:fld id="{26D89839-9540-4FD2-A570-163792ED64AF}" type="slidenum">
              <a:rPr lang="en-US" smtClean="0"/>
              <a:t>‹#›</a:t>
            </a:fld>
            <a:endParaRPr lang="en-US" dirty="0"/>
          </a:p>
        </p:txBody>
      </p:sp>
      <p:pic>
        <p:nvPicPr>
          <p:cNvPr id="7" name="Google Shape;91;p1">
            <a:extLst>
              <a:ext uri="{FF2B5EF4-FFF2-40B4-BE49-F238E27FC236}">
                <a16:creationId xmlns:a16="http://schemas.microsoft.com/office/drawing/2014/main" id="{8BF1CADB-5CAD-4AB7-8CB8-EFFD5658B2FB}"/>
              </a:ext>
            </a:extLst>
          </p:cNvPr>
          <p:cNvPicPr preferRelativeResize="0"/>
          <p:nvPr userDrawn="1"/>
        </p:nvPicPr>
        <p:blipFill rotWithShape="1">
          <a:blip r:embed="rId2">
            <a:alphaModFix/>
          </a:blip>
          <a:srcRect/>
          <a:stretch/>
        </p:blipFill>
        <p:spPr>
          <a:xfrm>
            <a:off x="2969187" y="608201"/>
            <a:ext cx="6253627" cy="1551651"/>
          </a:xfrm>
          <a:prstGeom prst="rect">
            <a:avLst/>
          </a:prstGeom>
          <a:noFill/>
          <a:ln>
            <a:noFill/>
          </a:ln>
        </p:spPr>
      </p:pic>
      <p:sp>
        <p:nvSpPr>
          <p:cNvPr id="8" name="TextBox 7">
            <a:extLst>
              <a:ext uri="{FF2B5EF4-FFF2-40B4-BE49-F238E27FC236}">
                <a16:creationId xmlns:a16="http://schemas.microsoft.com/office/drawing/2014/main" id="{11E19767-9245-4715-9B49-72307FAE25F9}"/>
              </a:ext>
            </a:extLst>
          </p:cNvPr>
          <p:cNvSpPr txBox="1"/>
          <p:nvPr userDrawn="1"/>
        </p:nvSpPr>
        <p:spPr>
          <a:xfrm>
            <a:off x="1524000" y="5080248"/>
            <a:ext cx="9143999" cy="1169551"/>
          </a:xfrm>
          <a:prstGeom prst="rect">
            <a:avLst/>
          </a:prstGeom>
          <a:noFill/>
        </p:spPr>
        <p:txBody>
          <a:bodyPr wrap="square" rtlCol="0">
            <a:spAutoFit/>
          </a:bodyPr>
          <a:lstStyle/>
          <a:p>
            <a:pPr marL="0" indent="0" algn="ctr">
              <a:spcBef>
                <a:spcPts val="600"/>
              </a:spcBef>
              <a:buClr>
                <a:schemeClr val="dk1"/>
              </a:buClr>
              <a:buSzPts val="2000"/>
              <a:buFont typeface="Arial" panose="020B0604020202020204" pitchFamily="34" charset="0"/>
              <a:buNone/>
            </a:pPr>
            <a:r>
              <a:rPr lang="en-US" sz="2000" dirty="0"/>
              <a:t>RDA Training Task Group: Monographs</a:t>
            </a:r>
          </a:p>
          <a:p>
            <a:pPr marL="0" indent="0" algn="ctr">
              <a:spcBef>
                <a:spcPts val="600"/>
              </a:spcBef>
              <a:buClr>
                <a:schemeClr val="dk1"/>
              </a:buClr>
              <a:buSzPts val="2000"/>
              <a:buFont typeface="Arial" panose="020B0604020202020204" pitchFamily="34" charset="0"/>
              <a:buNone/>
            </a:pPr>
            <a:r>
              <a:rPr lang="en-US" sz="2000" dirty="0"/>
              <a:t>Standing Committee on Training</a:t>
            </a:r>
          </a:p>
          <a:p>
            <a:pPr marL="0" indent="0" algn="ctr">
              <a:spcBef>
                <a:spcPts val="600"/>
              </a:spcBef>
              <a:buClr>
                <a:schemeClr val="dk1"/>
              </a:buClr>
              <a:buSzPts val="2000"/>
              <a:buFont typeface="Arial" panose="020B0604020202020204" pitchFamily="34" charset="0"/>
              <a:buNone/>
            </a:pPr>
            <a:r>
              <a:rPr lang="en-US" sz="2000" dirty="0"/>
              <a:t>December 2023</a:t>
            </a:r>
          </a:p>
        </p:txBody>
      </p:sp>
      <p:pic>
        <p:nvPicPr>
          <p:cNvPr id="9" name="Picture 8" descr="A grey and black sign with a person in a circle&#10;&#10;Description automatically generated">
            <a:extLst>
              <a:ext uri="{FF2B5EF4-FFF2-40B4-BE49-F238E27FC236}">
                <a16:creationId xmlns:a16="http://schemas.microsoft.com/office/drawing/2014/main" id="{EC9DF0F1-3F58-A8F0-AAC9-A42F571575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5576" y="6307725"/>
            <a:ext cx="1227411" cy="429442"/>
          </a:xfrm>
          <a:prstGeom prst="rect">
            <a:avLst/>
          </a:prstGeom>
        </p:spPr>
      </p:pic>
      <p:sp>
        <p:nvSpPr>
          <p:cNvPr id="10" name="TextBox 9">
            <a:extLst>
              <a:ext uri="{FF2B5EF4-FFF2-40B4-BE49-F238E27FC236}">
                <a16:creationId xmlns:a16="http://schemas.microsoft.com/office/drawing/2014/main" id="{8D83DA14-7CA4-B602-34DF-C6EC676E9906}"/>
              </a:ext>
            </a:extLst>
          </p:cNvPr>
          <p:cNvSpPr txBox="1"/>
          <p:nvPr userDrawn="1"/>
        </p:nvSpPr>
        <p:spPr>
          <a:xfrm>
            <a:off x="1372987" y="6291613"/>
            <a:ext cx="2099309" cy="461665"/>
          </a:xfrm>
          <a:prstGeom prst="rect">
            <a:avLst/>
          </a:prstGeom>
          <a:noFill/>
        </p:spPr>
        <p:txBody>
          <a:bodyPr wrap="square" rtlCol="0">
            <a:spAutoFit/>
          </a:bodyPr>
          <a:lstStyle/>
          <a:p>
            <a:r>
              <a:rPr lang="en-US" sz="800" dirty="0"/>
              <a:t>This work is licensed under CC BY 4.0.</a:t>
            </a:r>
          </a:p>
          <a:p>
            <a:r>
              <a:rPr lang="en-US" sz="800" dirty="0"/>
              <a:t>To view a copy of this license, visit: </a:t>
            </a:r>
            <a:r>
              <a:rPr lang="en-US" sz="800" dirty="0">
                <a:hlinkClick r:id="rId4"/>
              </a:rPr>
              <a:t>http://creativecommons.org/licenses/by/4.0/</a:t>
            </a:r>
            <a:endParaRPr lang="en-US" sz="800" dirty="0"/>
          </a:p>
        </p:txBody>
      </p:sp>
    </p:spTree>
    <p:extLst>
      <p:ext uri="{BB962C8B-B14F-4D97-AF65-F5344CB8AC3E}">
        <p14:creationId xmlns:p14="http://schemas.microsoft.com/office/powerpoint/2010/main" val="409478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2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D8C-7E9C-4CCD-8484-E0F86D3493C2}"/>
              </a:ext>
            </a:extLst>
          </p:cNvPr>
          <p:cNvSpPr>
            <a:spLocks noGrp="1"/>
          </p:cNvSpPr>
          <p:nvPr>
            <p:ph type="ctrTitle" hasCustomPrompt="1"/>
          </p:nvPr>
        </p:nvSpPr>
        <p:spPr>
          <a:xfrm>
            <a:off x="1524001" y="3005466"/>
            <a:ext cx="9144000" cy="1857881"/>
          </a:xfrm>
        </p:spPr>
        <p:txBody>
          <a:bodyPr anchor="t"/>
          <a:lstStyle>
            <a:lvl1pPr algn="ctr">
              <a:defRPr sz="6000" b="1"/>
            </a:lvl1pPr>
          </a:lstStyle>
          <a:p>
            <a:r>
              <a:rPr lang="en-US" dirty="0"/>
              <a:t>Title</a:t>
            </a:r>
          </a:p>
        </p:txBody>
      </p:sp>
      <p:sp>
        <p:nvSpPr>
          <p:cNvPr id="3" name="Subtitle 2">
            <a:extLst>
              <a:ext uri="{FF2B5EF4-FFF2-40B4-BE49-F238E27FC236}">
                <a16:creationId xmlns:a16="http://schemas.microsoft.com/office/drawing/2014/main" id="{65087C30-B4F9-4505-B38F-FD992433D533}"/>
              </a:ext>
            </a:extLst>
          </p:cNvPr>
          <p:cNvSpPr>
            <a:spLocks noGrp="1"/>
          </p:cNvSpPr>
          <p:nvPr>
            <p:ph type="subTitle" idx="1" hasCustomPrompt="1"/>
          </p:nvPr>
        </p:nvSpPr>
        <p:spPr>
          <a:xfrm>
            <a:off x="1524001" y="2376753"/>
            <a:ext cx="9144000" cy="522162"/>
          </a:xfrm>
        </p:spPr>
        <p:txBody>
          <a:bodyPr anchor="b">
            <a:normAutofit/>
          </a:bodyPr>
          <a:lstStyle>
            <a:lvl1pPr marL="0" indent="0" algn="ctr">
              <a:buNone/>
              <a:defRPr sz="3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Module #</a:t>
            </a:r>
          </a:p>
        </p:txBody>
      </p:sp>
      <p:sp>
        <p:nvSpPr>
          <p:cNvPr id="5" name="Footer Placeholder 4">
            <a:extLst>
              <a:ext uri="{FF2B5EF4-FFF2-40B4-BE49-F238E27FC236}">
                <a16:creationId xmlns:a16="http://schemas.microsoft.com/office/drawing/2014/main" id="{FA020EE0-5A8D-4458-869E-930FB4EC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B8BA5-148B-45F1-BD30-D3EADD2FE72A}"/>
              </a:ext>
            </a:extLst>
          </p:cNvPr>
          <p:cNvSpPr>
            <a:spLocks noGrp="1"/>
          </p:cNvSpPr>
          <p:nvPr>
            <p:ph type="sldNum" sz="quarter" idx="12"/>
          </p:nvPr>
        </p:nvSpPr>
        <p:spPr/>
        <p:txBody>
          <a:bodyPr/>
          <a:lstStyle/>
          <a:p>
            <a:fld id="{26D89839-9540-4FD2-A570-163792ED64AF}" type="slidenum">
              <a:rPr lang="en-US" smtClean="0"/>
              <a:t>‹#›</a:t>
            </a:fld>
            <a:endParaRPr lang="en-US" dirty="0"/>
          </a:p>
        </p:txBody>
      </p:sp>
      <p:pic>
        <p:nvPicPr>
          <p:cNvPr id="7" name="Google Shape;91;p1">
            <a:extLst>
              <a:ext uri="{FF2B5EF4-FFF2-40B4-BE49-F238E27FC236}">
                <a16:creationId xmlns:a16="http://schemas.microsoft.com/office/drawing/2014/main" id="{8BF1CADB-5CAD-4AB7-8CB8-EFFD5658B2FB}"/>
              </a:ext>
            </a:extLst>
          </p:cNvPr>
          <p:cNvPicPr preferRelativeResize="0"/>
          <p:nvPr userDrawn="1"/>
        </p:nvPicPr>
        <p:blipFill rotWithShape="1">
          <a:blip r:embed="rId2">
            <a:alphaModFix/>
          </a:blip>
          <a:srcRect/>
          <a:stretch/>
        </p:blipFill>
        <p:spPr>
          <a:xfrm>
            <a:off x="2969187" y="608201"/>
            <a:ext cx="6253627" cy="1551651"/>
          </a:xfrm>
          <a:prstGeom prst="rect">
            <a:avLst/>
          </a:prstGeom>
          <a:noFill/>
          <a:ln>
            <a:noFill/>
          </a:ln>
        </p:spPr>
      </p:pic>
      <p:sp>
        <p:nvSpPr>
          <p:cNvPr id="8" name="TextBox 7">
            <a:extLst>
              <a:ext uri="{FF2B5EF4-FFF2-40B4-BE49-F238E27FC236}">
                <a16:creationId xmlns:a16="http://schemas.microsoft.com/office/drawing/2014/main" id="{11E19767-9245-4715-9B49-72307FAE25F9}"/>
              </a:ext>
            </a:extLst>
          </p:cNvPr>
          <p:cNvSpPr txBox="1"/>
          <p:nvPr userDrawn="1"/>
        </p:nvSpPr>
        <p:spPr>
          <a:xfrm>
            <a:off x="1524001" y="5080248"/>
            <a:ext cx="9143999" cy="1169551"/>
          </a:xfrm>
          <a:prstGeom prst="rect">
            <a:avLst/>
          </a:prstGeom>
          <a:noFill/>
        </p:spPr>
        <p:txBody>
          <a:bodyPr wrap="square" rtlCol="0">
            <a:spAutoFit/>
          </a:bodyPr>
          <a:lstStyle/>
          <a:p>
            <a:pPr marL="0" indent="0" algn="ctr">
              <a:spcBef>
                <a:spcPts val="600"/>
              </a:spcBef>
              <a:buClr>
                <a:schemeClr val="dk1"/>
              </a:buClr>
              <a:buSzPts val="2000"/>
              <a:buFont typeface="Arial" panose="020B0604020202020204" pitchFamily="34" charset="0"/>
              <a:buNone/>
            </a:pPr>
            <a:r>
              <a:rPr lang="en-US" sz="2000" dirty="0"/>
              <a:t>RDA Training Task Group: Monographs</a:t>
            </a:r>
          </a:p>
          <a:p>
            <a:pPr marL="0" indent="0" algn="ctr">
              <a:spcBef>
                <a:spcPts val="600"/>
              </a:spcBef>
              <a:buClr>
                <a:schemeClr val="dk1"/>
              </a:buClr>
              <a:buSzPts val="2000"/>
              <a:buFont typeface="Arial" panose="020B0604020202020204" pitchFamily="34" charset="0"/>
              <a:buNone/>
            </a:pPr>
            <a:r>
              <a:rPr lang="en-US" sz="2000" dirty="0"/>
              <a:t>Standing Committee on Training</a:t>
            </a:r>
          </a:p>
          <a:p>
            <a:pPr marL="0" indent="0" algn="ctr">
              <a:spcBef>
                <a:spcPts val="600"/>
              </a:spcBef>
              <a:buClr>
                <a:schemeClr val="dk1"/>
              </a:buClr>
              <a:buSzPts val="2000"/>
              <a:buFont typeface="Arial" panose="020B0604020202020204" pitchFamily="34" charset="0"/>
              <a:buNone/>
            </a:pPr>
            <a:r>
              <a:rPr lang="en-US" sz="2000" dirty="0"/>
              <a:t>December 2023</a:t>
            </a:r>
          </a:p>
        </p:txBody>
      </p:sp>
      <p:pic>
        <p:nvPicPr>
          <p:cNvPr id="9" name="Picture 8" descr="A grey and black sign with a person in a circle&#10;&#10;Description automatically generated">
            <a:extLst>
              <a:ext uri="{FF2B5EF4-FFF2-40B4-BE49-F238E27FC236}">
                <a16:creationId xmlns:a16="http://schemas.microsoft.com/office/drawing/2014/main" id="{62917EF0-7A4C-A75E-504B-995DCA79F3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5576" y="6307725"/>
            <a:ext cx="1227411" cy="429442"/>
          </a:xfrm>
          <a:prstGeom prst="rect">
            <a:avLst/>
          </a:prstGeom>
        </p:spPr>
      </p:pic>
      <p:sp>
        <p:nvSpPr>
          <p:cNvPr id="10" name="TextBox 9">
            <a:extLst>
              <a:ext uri="{FF2B5EF4-FFF2-40B4-BE49-F238E27FC236}">
                <a16:creationId xmlns:a16="http://schemas.microsoft.com/office/drawing/2014/main" id="{7412E0B9-44D3-D4B1-CF0B-0F5FDFD23368}"/>
              </a:ext>
            </a:extLst>
          </p:cNvPr>
          <p:cNvSpPr txBox="1"/>
          <p:nvPr userDrawn="1"/>
        </p:nvSpPr>
        <p:spPr>
          <a:xfrm>
            <a:off x="1372987" y="6291613"/>
            <a:ext cx="2099309" cy="461665"/>
          </a:xfrm>
          <a:prstGeom prst="rect">
            <a:avLst/>
          </a:prstGeom>
          <a:noFill/>
        </p:spPr>
        <p:txBody>
          <a:bodyPr wrap="square" rtlCol="0">
            <a:spAutoFit/>
          </a:bodyPr>
          <a:lstStyle/>
          <a:p>
            <a:r>
              <a:rPr lang="en-US" sz="800" dirty="0"/>
              <a:t>This work is licensed under CC BY 4.0.</a:t>
            </a:r>
          </a:p>
          <a:p>
            <a:r>
              <a:rPr lang="en-US" sz="800" dirty="0"/>
              <a:t>To view a copy of this license, visit: </a:t>
            </a:r>
            <a:r>
              <a:rPr lang="en-US" sz="800" dirty="0">
                <a:hlinkClick r:id="rId4"/>
              </a:rPr>
              <a:t>http://creativecommons.org/licenses/by/4.0/</a:t>
            </a:r>
            <a:endParaRPr lang="en-US" sz="800" dirty="0"/>
          </a:p>
        </p:txBody>
      </p:sp>
    </p:spTree>
    <p:extLst>
      <p:ext uri="{BB962C8B-B14F-4D97-AF65-F5344CB8AC3E}">
        <p14:creationId xmlns:p14="http://schemas.microsoft.com/office/powerpoint/2010/main" val="2540124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44FD2-CC16-4995-95CE-51F2E18D8C9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00A57E-1B4B-4A36-927F-24B82BC4D0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77DE27-AF5D-4821-8CE9-22A71E69405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71F6CED-0B4E-415B-8741-1B0D0B042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7012B-FB54-4CFB-938C-D2823E4F5CAB}"/>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345751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utcom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0A57E-1B4B-4A36-927F-24B82BC4D030}"/>
              </a:ext>
            </a:extLst>
          </p:cNvPr>
          <p:cNvSpPr>
            <a:spLocks noGrp="1"/>
          </p:cNvSpPr>
          <p:nvPr>
            <p:ph idx="1"/>
          </p:nvPr>
        </p:nvSpPr>
        <p:spPr>
          <a:xfrm>
            <a:off x="838200" y="2489996"/>
            <a:ext cx="10515600" cy="3686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77DE27-AF5D-4821-8CE9-22A71E69405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71F6CED-0B4E-415B-8741-1B0D0B042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7012B-FB54-4CFB-938C-D2823E4F5CAB}"/>
              </a:ext>
            </a:extLst>
          </p:cNvPr>
          <p:cNvSpPr>
            <a:spLocks noGrp="1"/>
          </p:cNvSpPr>
          <p:nvPr>
            <p:ph type="sldNum" sz="quarter" idx="12"/>
          </p:nvPr>
        </p:nvSpPr>
        <p:spPr/>
        <p:txBody>
          <a:bodyPr/>
          <a:lstStyle/>
          <a:p>
            <a:fld id="{26D89839-9540-4FD2-A570-163792ED64AF}" type="slidenum">
              <a:rPr lang="en-US" smtClean="0"/>
              <a:t>‹#›</a:t>
            </a:fld>
            <a:endParaRPr lang="en-US"/>
          </a:p>
        </p:txBody>
      </p:sp>
      <p:sp>
        <p:nvSpPr>
          <p:cNvPr id="7" name="TextBox 6">
            <a:extLst>
              <a:ext uri="{FF2B5EF4-FFF2-40B4-BE49-F238E27FC236}">
                <a16:creationId xmlns:a16="http://schemas.microsoft.com/office/drawing/2014/main" id="{B6B6A206-1EA4-4A32-BE0C-4445DBD65DAF}"/>
              </a:ext>
            </a:extLst>
          </p:cNvPr>
          <p:cNvSpPr txBox="1"/>
          <p:nvPr userDrawn="1"/>
        </p:nvSpPr>
        <p:spPr>
          <a:xfrm>
            <a:off x="841248" y="365760"/>
            <a:ext cx="10515600" cy="1325880"/>
          </a:xfrm>
          <a:prstGeom prst="rect">
            <a:avLst/>
          </a:prstGeom>
          <a:noFill/>
        </p:spPr>
        <p:txBody>
          <a:bodyPr wrap="none" rtlCol="0" anchor="ctr" anchorCtr="0">
            <a:normAutofit/>
          </a:bodyPr>
          <a:lstStyle/>
          <a:p>
            <a:r>
              <a:rPr lang="en-US" sz="4400" dirty="0">
                <a:latin typeface="+mj-lt"/>
              </a:rPr>
              <a:t>Learning Outcomes</a:t>
            </a:r>
          </a:p>
        </p:txBody>
      </p:sp>
      <p:sp>
        <p:nvSpPr>
          <p:cNvPr id="8" name="TextBox 7">
            <a:extLst>
              <a:ext uri="{FF2B5EF4-FFF2-40B4-BE49-F238E27FC236}">
                <a16:creationId xmlns:a16="http://schemas.microsoft.com/office/drawing/2014/main" id="{B53DEF4C-DA5B-4B2D-8DDF-E353355C5254}"/>
              </a:ext>
            </a:extLst>
          </p:cNvPr>
          <p:cNvSpPr txBox="1"/>
          <p:nvPr userDrawn="1"/>
        </p:nvSpPr>
        <p:spPr>
          <a:xfrm>
            <a:off x="838197" y="1825642"/>
            <a:ext cx="10515600" cy="530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At the end of this module, you will be able to:</a:t>
            </a:r>
          </a:p>
        </p:txBody>
      </p:sp>
    </p:spTree>
    <p:extLst>
      <p:ext uri="{BB962C8B-B14F-4D97-AF65-F5344CB8AC3E}">
        <p14:creationId xmlns:p14="http://schemas.microsoft.com/office/powerpoint/2010/main" val="391498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0A57E-1B4B-4A36-927F-24B82BC4D0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77DE27-AF5D-4821-8CE9-22A71E69405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71F6CED-0B4E-415B-8741-1B0D0B042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7012B-FB54-4CFB-938C-D2823E4F5CAB}"/>
              </a:ext>
            </a:extLst>
          </p:cNvPr>
          <p:cNvSpPr>
            <a:spLocks noGrp="1"/>
          </p:cNvSpPr>
          <p:nvPr>
            <p:ph type="sldNum" sz="quarter" idx="12"/>
          </p:nvPr>
        </p:nvSpPr>
        <p:spPr/>
        <p:txBody>
          <a:bodyPr/>
          <a:lstStyle/>
          <a:p>
            <a:fld id="{26D89839-9540-4FD2-A570-163792ED64AF}" type="slidenum">
              <a:rPr lang="en-US" smtClean="0"/>
              <a:t>‹#›</a:t>
            </a:fld>
            <a:endParaRPr lang="en-US"/>
          </a:p>
        </p:txBody>
      </p:sp>
      <p:sp>
        <p:nvSpPr>
          <p:cNvPr id="7" name="TextBox 6">
            <a:extLst>
              <a:ext uri="{FF2B5EF4-FFF2-40B4-BE49-F238E27FC236}">
                <a16:creationId xmlns:a16="http://schemas.microsoft.com/office/drawing/2014/main" id="{B6B6A206-1EA4-4A32-BE0C-4445DBD65DAF}"/>
              </a:ext>
            </a:extLst>
          </p:cNvPr>
          <p:cNvSpPr txBox="1"/>
          <p:nvPr userDrawn="1"/>
        </p:nvSpPr>
        <p:spPr>
          <a:xfrm>
            <a:off x="841248" y="365760"/>
            <a:ext cx="10515600" cy="1325880"/>
          </a:xfrm>
          <a:prstGeom prst="rect">
            <a:avLst/>
          </a:prstGeom>
          <a:noFill/>
        </p:spPr>
        <p:txBody>
          <a:bodyPr wrap="none" rtlCol="0" anchor="ctr" anchorCtr="0">
            <a:normAutofit/>
          </a:bodyPr>
          <a:lstStyle/>
          <a:p>
            <a:r>
              <a:rPr lang="en-US" sz="4400" dirty="0">
                <a:latin typeface="+mj-lt"/>
              </a:rPr>
              <a:t>Summary</a:t>
            </a:r>
          </a:p>
        </p:txBody>
      </p:sp>
    </p:spTree>
    <p:extLst>
      <p:ext uri="{BB962C8B-B14F-4D97-AF65-F5344CB8AC3E}">
        <p14:creationId xmlns:p14="http://schemas.microsoft.com/office/powerpoint/2010/main" val="163238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AB73-5BD8-4F08-A482-2304DFB7F4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A0C05F-2181-4CAA-BDD3-051AA8E2A8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BFA9C9-B498-438E-B4E3-FEAEF7DF8EA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40E6F0D-F33F-41F5-B4D7-DE19813B21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F426C3-368E-4224-9D94-29C54C0847CA}"/>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2903833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AD60-6CF7-4F26-ACA0-C0869080E4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CF203-C84C-47DB-9277-5FC3C93DF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268091-D9E1-4B63-B794-DD555C7993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1BF1D2-5B65-4739-8CF5-8CD86B284B7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466DB13-C708-418B-B73F-0B1B04BBA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9B7EBA-DF5F-4F6A-90CF-A4502C513E22}"/>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80738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909FC-CA8F-4431-AA11-93D3AA4B80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1367EA-9BF7-4F79-A777-35D874E25F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15CB7B-DFDA-464E-A356-7A24628D72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6806E9-99F4-42B1-89A2-95D057DDC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0D1B36-9594-4112-9D6C-8DD87BAFAC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93B486-A200-4826-8B40-7C315D936E68}"/>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A2AC08D-A6E9-464B-B6C0-B241F9383A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5B5AB5-BE6D-484A-808E-8423ECF74FBB}"/>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123793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32945-FFDD-4880-A035-7B8D88A13E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C12D4A-9B58-4DB2-97F7-B04687974EC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6F4C99D4-CBCD-4CAA-B6DC-CA0E1588CC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734E2-A646-472A-B8B1-E8FA20CDDAB1}"/>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134665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6C17A-E693-4507-ABCD-B365DB894B5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776612DF-A493-4ABC-A19F-E058A114F1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EAA4FC-3805-477A-A1F6-5C98EFC8E140}"/>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2584085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C61B3-8991-43DE-8323-5884F70106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98B4C1-7B32-4A51-BCD1-6C23536698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5A09-3A16-4C1A-9C18-60FBAD6E69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291E77-8C53-43BF-A31E-0EE9B4F265F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9FA860F-E4C8-453E-8497-FEAD7ABF2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C6577-878D-4694-983F-8AFC74372E37}"/>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172675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C72A9-173B-4C0D-B3B4-535EB93056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DC59D0-8A7E-4A05-B16B-8ED5E396EF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1DCA116-4FB6-41AD-95DF-EE5E7A620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74B17F-6D4C-4065-B03A-5CE7FBBAD66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59C0277-AF01-4BAA-945C-CC7E46FFA7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5CDD74-84B9-4BDB-B551-8D21A4386D50}"/>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1683292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8B3AA-A7DB-4F8D-8EA4-780F541506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8A2426-A34F-4EFD-89A6-723EDDBF61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0F34E-91ED-49FB-B5E3-AA35C5CB47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D463495-A877-45D2-826C-0AA779EB8A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52D1C-EBB9-4C91-B457-782DBFF78315}"/>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3297238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759612-4757-4558-94E2-74E88E5CD2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56F216-9047-4477-A691-3674B7CE92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248E5-0B92-4543-AD3C-494331377CC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5A2FA2A-5B79-4E7F-96DF-124FD4822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14F600-9A48-4386-ABD6-43A8BE52A1F8}"/>
              </a:ext>
            </a:extLst>
          </p:cNvPr>
          <p:cNvSpPr>
            <a:spLocks noGrp="1"/>
          </p:cNvSpPr>
          <p:nvPr>
            <p:ph type="sldNum" sz="quarter" idx="12"/>
          </p:nvPr>
        </p:nvSpPr>
        <p:spPr/>
        <p:txBody>
          <a:bodyPr/>
          <a:lstStyle/>
          <a:p>
            <a:fld id="{26D89839-9540-4FD2-A570-163792ED64AF}" type="slidenum">
              <a:rPr lang="en-US" smtClean="0"/>
              <a:t>‹#›</a:t>
            </a:fld>
            <a:endParaRPr lang="en-US"/>
          </a:p>
        </p:txBody>
      </p:sp>
    </p:spTree>
    <p:extLst>
      <p:ext uri="{BB962C8B-B14F-4D97-AF65-F5344CB8AC3E}">
        <p14:creationId xmlns:p14="http://schemas.microsoft.com/office/powerpoint/2010/main" val="15686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73D49C-3BC6-4F7E-BD5A-35CD1DA341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74510B9-946D-4F7D-A7FF-FB1FEEB04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E3708-E541-49A7-AAFB-67C624D9D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FE5A3523-4041-47F2-AD14-545314A7E8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499312-630C-4DC7-97BE-4A5230F42A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89839-9540-4FD2-A570-163792ED64AF}" type="slidenum">
              <a:rPr lang="en-US" smtClean="0"/>
              <a:t>‹#›</a:t>
            </a:fld>
            <a:endParaRPr lang="en-US"/>
          </a:p>
        </p:txBody>
      </p:sp>
    </p:spTree>
    <p:extLst>
      <p:ext uri="{BB962C8B-B14F-4D97-AF65-F5344CB8AC3E}">
        <p14:creationId xmlns:p14="http://schemas.microsoft.com/office/powerpoint/2010/main" val="79044820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62" r:id="rId5"/>
    <p:sldLayoutId id="2147483663"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access.rdatoolkit.org/Resource/Help?externalId=nb-NO_topic_rc1_2ny_x3b" TargetMode="External"/><Relationship Id="rId2" Type="http://schemas.openxmlformats.org/officeDocument/2006/relationships/hyperlink" Target="https://access.rdatoolkit.org/Resource/Help?externalId=en-US_topic_fvp_tmy_x3b" TargetMode="External"/><Relationship Id="rId1" Type="http://schemas.openxmlformats.org/officeDocument/2006/relationships/slideLayout" Target="../slideLayouts/slideLayout4.xml"/><Relationship Id="rId4" Type="http://schemas.openxmlformats.org/officeDocument/2006/relationships/hyperlink" Target="https://www.youtube.com/watch?v=JfpVoLeTOQ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4CDDC8-5DF7-3157-4CB1-F66F4E16FC94}"/>
              </a:ext>
            </a:extLst>
          </p:cNvPr>
          <p:cNvSpPr>
            <a:spLocks noGrp="1"/>
          </p:cNvSpPr>
          <p:nvPr>
            <p:ph type="ctrTitle"/>
          </p:nvPr>
        </p:nvSpPr>
        <p:spPr/>
        <p:txBody>
          <a:bodyPr>
            <a:normAutofit fontScale="90000"/>
          </a:bodyPr>
          <a:lstStyle/>
          <a:p>
            <a:r>
              <a:rPr lang="en-CA" dirty="0"/>
              <a:t>Personalizing RDA Toolkit</a:t>
            </a:r>
          </a:p>
        </p:txBody>
      </p:sp>
      <p:sp>
        <p:nvSpPr>
          <p:cNvPr id="2" name="Subtitle 1">
            <a:extLst>
              <a:ext uri="{FF2B5EF4-FFF2-40B4-BE49-F238E27FC236}">
                <a16:creationId xmlns:a16="http://schemas.microsoft.com/office/drawing/2014/main" id="{E6132FF6-473E-4938-99BC-32BBD65A905F}"/>
              </a:ext>
            </a:extLst>
          </p:cNvPr>
          <p:cNvSpPr>
            <a:spLocks noGrp="1"/>
          </p:cNvSpPr>
          <p:nvPr>
            <p:ph type="subTitle" idx="1"/>
          </p:nvPr>
        </p:nvSpPr>
        <p:spPr/>
        <p:txBody>
          <a:bodyPr>
            <a:normAutofit lnSpcReduction="10000"/>
          </a:bodyPr>
          <a:lstStyle/>
          <a:p>
            <a:r>
              <a:rPr lang="en-US" dirty="0"/>
              <a:t>Module 7</a:t>
            </a:r>
          </a:p>
        </p:txBody>
      </p:sp>
      <p:sp>
        <p:nvSpPr>
          <p:cNvPr id="5" name="Slide Number Placeholder 4">
            <a:extLst>
              <a:ext uri="{FF2B5EF4-FFF2-40B4-BE49-F238E27FC236}">
                <a16:creationId xmlns:a16="http://schemas.microsoft.com/office/drawing/2014/main" id="{21BF9677-25C6-1D1B-0B9A-1A0EA27D9346}"/>
              </a:ext>
            </a:extLst>
          </p:cNvPr>
          <p:cNvSpPr>
            <a:spLocks noGrp="1"/>
          </p:cNvSpPr>
          <p:nvPr>
            <p:ph type="sldNum" sz="quarter" idx="12"/>
          </p:nvPr>
        </p:nvSpPr>
        <p:spPr/>
        <p:txBody>
          <a:bodyPr/>
          <a:lstStyle/>
          <a:p>
            <a:fld id="{0F6E689A-FD86-4A33-93D6-EF2C1464DB39}" type="slidenum">
              <a:rPr lang="en-CA" smtClean="0"/>
              <a:t>1</a:t>
            </a:fld>
            <a:endParaRPr lang="en-CA"/>
          </a:p>
        </p:txBody>
      </p:sp>
    </p:spTree>
    <p:extLst>
      <p:ext uri="{BB962C8B-B14F-4D97-AF65-F5344CB8AC3E}">
        <p14:creationId xmlns:p14="http://schemas.microsoft.com/office/powerpoint/2010/main" val="2152876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41D7001-684F-4636-936E-5A2BB2AEB1CD}"/>
              </a:ext>
            </a:extLst>
          </p:cNvPr>
          <p:cNvSpPr>
            <a:spLocks noGrp="1"/>
          </p:cNvSpPr>
          <p:nvPr>
            <p:ph idx="1"/>
          </p:nvPr>
        </p:nvSpPr>
        <p:spPr/>
        <p:txBody>
          <a:bodyPr/>
          <a:lstStyle/>
          <a:p>
            <a:r>
              <a:rPr lang="en-US" dirty="0"/>
              <a:t>Create views to change the display of policy statements, examples, Element Reference, and Orientation Guidance Menu</a:t>
            </a:r>
          </a:p>
          <a:p>
            <a:endParaRPr lang="en-US" dirty="0"/>
          </a:p>
          <a:p>
            <a:r>
              <a:rPr lang="en-US" dirty="0"/>
              <a:t>Create bookmarks and notes to quickly navigate to critical or frequently used instructions</a:t>
            </a:r>
          </a:p>
          <a:p>
            <a:endParaRPr lang="en-US" dirty="0"/>
          </a:p>
          <a:p>
            <a:r>
              <a:rPr lang="en-US" dirty="0"/>
              <a:t>View and subscribe to documents created by RDA Toolkit users</a:t>
            </a:r>
          </a:p>
        </p:txBody>
      </p:sp>
      <p:sp>
        <p:nvSpPr>
          <p:cNvPr id="2" name="Slide Number Placeholder 1">
            <a:extLst>
              <a:ext uri="{FF2B5EF4-FFF2-40B4-BE49-F238E27FC236}">
                <a16:creationId xmlns:a16="http://schemas.microsoft.com/office/drawing/2014/main" id="{685DE345-8C60-0B85-673B-5871DA698EB2}"/>
              </a:ext>
            </a:extLst>
          </p:cNvPr>
          <p:cNvSpPr>
            <a:spLocks noGrp="1"/>
          </p:cNvSpPr>
          <p:nvPr>
            <p:ph type="sldNum" sz="quarter" idx="12"/>
          </p:nvPr>
        </p:nvSpPr>
        <p:spPr/>
        <p:txBody>
          <a:bodyPr/>
          <a:lstStyle/>
          <a:p>
            <a:fld id="{26D89839-9540-4FD2-A570-163792ED64AF}" type="slidenum">
              <a:rPr lang="en-US" smtClean="0"/>
              <a:t>2</a:t>
            </a:fld>
            <a:endParaRPr lang="en-US"/>
          </a:p>
        </p:txBody>
      </p:sp>
    </p:spTree>
    <p:extLst>
      <p:ext uri="{BB962C8B-B14F-4D97-AF65-F5344CB8AC3E}">
        <p14:creationId xmlns:p14="http://schemas.microsoft.com/office/powerpoint/2010/main" val="172416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1E2AE5-FCB2-5888-097E-B3AB59E67DA8}"/>
              </a:ext>
            </a:extLst>
          </p:cNvPr>
          <p:cNvSpPr>
            <a:spLocks noGrp="1"/>
          </p:cNvSpPr>
          <p:nvPr>
            <p:ph type="title"/>
          </p:nvPr>
        </p:nvSpPr>
        <p:spPr/>
        <p:txBody>
          <a:bodyPr/>
          <a:lstStyle/>
          <a:p>
            <a:r>
              <a:rPr lang="en-CA" dirty="0"/>
              <a:t>Manage Views</a:t>
            </a:r>
          </a:p>
        </p:txBody>
      </p:sp>
      <p:sp>
        <p:nvSpPr>
          <p:cNvPr id="6" name="Text Placeholder 5">
            <a:extLst>
              <a:ext uri="{FF2B5EF4-FFF2-40B4-BE49-F238E27FC236}">
                <a16:creationId xmlns:a16="http://schemas.microsoft.com/office/drawing/2014/main" id="{13007E86-5533-9D08-EFA5-43996DB8AE9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5C0199E-E134-548A-BE87-BC957D5B5B6C}"/>
              </a:ext>
            </a:extLst>
          </p:cNvPr>
          <p:cNvSpPr>
            <a:spLocks noGrp="1"/>
          </p:cNvSpPr>
          <p:nvPr>
            <p:ph type="sldNum" sz="quarter" idx="12"/>
          </p:nvPr>
        </p:nvSpPr>
        <p:spPr/>
        <p:txBody>
          <a:bodyPr/>
          <a:lstStyle/>
          <a:p>
            <a:fld id="{0F6E689A-FD86-4A33-93D6-EF2C1464DB39}" type="slidenum">
              <a:rPr lang="en-CA" smtClean="0"/>
              <a:t>3</a:t>
            </a:fld>
            <a:endParaRPr lang="en-CA"/>
          </a:p>
        </p:txBody>
      </p:sp>
    </p:spTree>
    <p:extLst>
      <p:ext uri="{BB962C8B-B14F-4D97-AF65-F5344CB8AC3E}">
        <p14:creationId xmlns:p14="http://schemas.microsoft.com/office/powerpoint/2010/main" val="4234663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85C98D5-682F-03B5-A357-F8ADFCEE1EFC}"/>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Manage Views</a:t>
            </a:r>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a:bodyPr>
          <a:lstStyle/>
          <a:p>
            <a:r>
              <a:rPr lang="en-CA" dirty="0"/>
              <a:t>Views are personalizations associated with your profile</a:t>
            </a:r>
          </a:p>
          <a:p>
            <a:endParaRPr lang="en-CA" dirty="0"/>
          </a:p>
          <a:p>
            <a:r>
              <a:rPr lang="en-CA" dirty="0"/>
              <a:t>May have multiple views to support specific tasks</a:t>
            </a:r>
          </a:p>
          <a:p>
            <a:endParaRPr lang="en-CA" dirty="0"/>
          </a:p>
          <a:p>
            <a:r>
              <a:rPr lang="en-CA" dirty="0"/>
              <a:t>To create or manage a view, select </a:t>
            </a:r>
            <a:r>
              <a:rPr lang="en-CA" b="1" dirty="0"/>
              <a:t>Views &gt; Manage Views</a:t>
            </a:r>
            <a:endParaRPr lang="en-CA" dirty="0"/>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4</a:t>
            </a:fld>
            <a:endParaRPr lang="en-CA"/>
          </a:p>
        </p:txBody>
      </p:sp>
      <p:sp>
        <p:nvSpPr>
          <p:cNvPr id="10" name="Rectangle 9">
            <a:extLst>
              <a:ext uri="{FF2B5EF4-FFF2-40B4-BE49-F238E27FC236}">
                <a16:creationId xmlns:a16="http://schemas.microsoft.com/office/drawing/2014/main" id="{0356EB10-7307-9C77-EFAF-173BBF9C61F0}"/>
              </a:ext>
            </a:extLst>
          </p:cNvPr>
          <p:cNvSpPr/>
          <p:nvPr/>
        </p:nvSpPr>
        <p:spPr>
          <a:xfrm>
            <a:off x="8225972" y="1875064"/>
            <a:ext cx="1470840" cy="5379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6312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Manage Views</a:t>
            </a:r>
            <a:br>
              <a:rPr lang="en-CA" dirty="0"/>
            </a:br>
            <a:r>
              <a:rPr lang="en-CA" sz="3600" dirty="0"/>
              <a:t>Saved Views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r>
              <a:rPr lang="en-CA" dirty="0"/>
              <a:t>Any saved views display first</a:t>
            </a:r>
          </a:p>
          <a:p>
            <a:endParaRPr lang="en-CA" dirty="0"/>
          </a:p>
          <a:p>
            <a:r>
              <a:rPr lang="en-CA" dirty="0"/>
              <a:t>Form to create a new view displays at the bottom</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5</a:t>
            </a:fld>
            <a:endParaRPr lang="en-CA"/>
          </a:p>
        </p:txBody>
      </p:sp>
      <p:pic>
        <p:nvPicPr>
          <p:cNvPr id="13" name="Content Placeholder 12">
            <a:extLst>
              <a:ext uri="{FF2B5EF4-FFF2-40B4-BE49-F238E27FC236}">
                <a16:creationId xmlns:a16="http://schemas.microsoft.com/office/drawing/2014/main" id="{4CCEAA77-B8A5-63C6-0BF8-E14C8EAE6565}"/>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Tree>
    <p:extLst>
      <p:ext uri="{BB962C8B-B14F-4D97-AF65-F5344CB8AC3E}">
        <p14:creationId xmlns:p14="http://schemas.microsoft.com/office/powerpoint/2010/main" val="266290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641A4F2-EF67-7AFA-42B4-DCEF7950D2F2}"/>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pic>
        <p:nvPicPr>
          <p:cNvPr id="10" name="Picture 9">
            <a:extLst>
              <a:ext uri="{FF2B5EF4-FFF2-40B4-BE49-F238E27FC236}">
                <a16:creationId xmlns:a16="http://schemas.microsoft.com/office/drawing/2014/main" id="{BA750DB9-7023-6B08-27FA-06C151576000}"/>
              </a:ext>
            </a:extLst>
          </p:cNvPr>
          <p:cNvPicPr>
            <a:picLocks noChangeAspect="1"/>
          </p:cNvPicPr>
          <p:nvPr/>
        </p:nvPicPr>
        <p:blipFill>
          <a:blip r:embed="rId4"/>
          <a:stretch>
            <a:fillRect/>
          </a:stretch>
        </p:blipFill>
        <p:spPr>
          <a:xfrm>
            <a:off x="5257324" y="1825625"/>
            <a:ext cx="6096476" cy="4323398"/>
          </a:xfrm>
          <a:prstGeom prst="rect">
            <a:avLst/>
          </a:prstGeo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Name</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129324" cy="4351338"/>
          </a:xfrm>
        </p:spPr>
        <p:txBody>
          <a:bodyPr/>
          <a:lstStyle/>
          <a:p>
            <a:pPr marL="347663" indent="-347663">
              <a:buFont typeface="+mj-lt"/>
              <a:buAutoNum type="arabicPeriod"/>
            </a:pPr>
            <a:r>
              <a:rPr lang="en-CA" dirty="0"/>
              <a:t>Enter a name for the view.</a:t>
            </a:r>
          </a:p>
          <a:p>
            <a:pPr lvl="1"/>
            <a:endParaRPr lang="en-CA" dirty="0"/>
          </a:p>
          <a:p>
            <a:pPr lvl="1"/>
            <a:r>
              <a:rPr lang="en-CA" dirty="0"/>
              <a:t>If you have more than one view, choose a name that will differentiate the views from each other</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6</a:t>
            </a:fld>
            <a:endParaRPr lang="en-CA"/>
          </a:p>
        </p:txBody>
      </p:sp>
      <p:sp>
        <p:nvSpPr>
          <p:cNvPr id="17" name="Rectangle 16">
            <a:extLst>
              <a:ext uri="{FF2B5EF4-FFF2-40B4-BE49-F238E27FC236}">
                <a16:creationId xmlns:a16="http://schemas.microsoft.com/office/drawing/2014/main" id="{29BBD743-DDBF-A27D-9E77-8ED937C85AB7}"/>
              </a:ext>
            </a:extLst>
          </p:cNvPr>
          <p:cNvSpPr/>
          <p:nvPr/>
        </p:nvSpPr>
        <p:spPr>
          <a:xfrm>
            <a:off x="5360580" y="2149867"/>
            <a:ext cx="2239728" cy="3086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FB54180E-CA2D-A1B2-5728-DD3EDA36BE60}"/>
              </a:ext>
            </a:extLst>
          </p:cNvPr>
          <p:cNvSpPr txBox="1"/>
          <p:nvPr/>
        </p:nvSpPr>
        <p:spPr>
          <a:xfrm>
            <a:off x="4967524" y="2011798"/>
            <a:ext cx="393056" cy="584775"/>
          </a:xfrm>
          <a:prstGeom prst="rect">
            <a:avLst/>
          </a:prstGeom>
          <a:noFill/>
        </p:spPr>
        <p:txBody>
          <a:bodyPr wrap="none" rtlCol="0">
            <a:spAutoFit/>
          </a:bodyPr>
          <a:lstStyle/>
          <a:p>
            <a:r>
              <a:rPr lang="en-CA" sz="3200" b="1" dirty="0">
                <a:solidFill>
                  <a:srgbClr val="FF0000"/>
                </a:solidFill>
              </a:rPr>
              <a:t>1</a:t>
            </a:r>
          </a:p>
        </p:txBody>
      </p:sp>
    </p:spTree>
    <p:extLst>
      <p:ext uri="{BB962C8B-B14F-4D97-AF65-F5344CB8AC3E}">
        <p14:creationId xmlns:p14="http://schemas.microsoft.com/office/powerpoint/2010/main" val="326128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DB45DCD3-987E-41ED-F171-BC9182646700}"/>
              </a:ext>
            </a:extLst>
          </p:cNvPr>
          <p:cNvPicPr>
            <a:picLocks noGrp="1" noChangeAspect="1"/>
          </p:cNvPicPr>
          <p:nvPr>
            <p:ph sz="half" idx="2"/>
          </p:nvPr>
        </p:nvPicPr>
        <p:blipFill>
          <a:blip r:embed="rId3"/>
          <a:stretch>
            <a:fillRect/>
          </a:stretch>
        </p:blipFill>
        <p:spPr>
          <a:xfrm>
            <a:off x="5257324" y="1825625"/>
            <a:ext cx="6096476" cy="4323398"/>
          </a:xfrm>
          <a:prstGeom prst="rect">
            <a:avLst/>
          </a:prstGeo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Settings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fontScale="92500"/>
          </a:bodyPr>
          <a:lstStyle/>
          <a:p>
            <a:pPr marL="347663" indent="-347663">
              <a:buFont typeface="+mj-lt"/>
              <a:buAutoNum type="arabicPeriod" startAt="2"/>
            </a:pPr>
            <a:r>
              <a:rPr lang="en-CA" dirty="0"/>
              <a:t>Accept Settings as provided.</a:t>
            </a:r>
          </a:p>
          <a:p>
            <a:pPr lvl="1"/>
            <a:endParaRPr lang="en-CA" dirty="0"/>
          </a:p>
          <a:p>
            <a:pPr lvl="1"/>
            <a:r>
              <a:rPr lang="en-CA" b="1" dirty="0"/>
              <a:t>RDA Template</a:t>
            </a:r>
            <a:endParaRPr lang="en-CA" dirty="0"/>
          </a:p>
          <a:p>
            <a:pPr lvl="2"/>
            <a:r>
              <a:rPr lang="en-CA" dirty="0"/>
              <a:t>RDA Standard view is the only template available</a:t>
            </a:r>
          </a:p>
          <a:p>
            <a:pPr lvl="2"/>
            <a:endParaRPr lang="en-CA" dirty="0"/>
          </a:p>
          <a:p>
            <a:pPr lvl="1"/>
            <a:r>
              <a:rPr lang="en-CA" b="1" dirty="0"/>
              <a:t>Language</a:t>
            </a:r>
          </a:p>
          <a:p>
            <a:pPr lvl="2"/>
            <a:r>
              <a:rPr lang="en-CA" dirty="0"/>
              <a:t>Language of the user interface</a:t>
            </a:r>
          </a:p>
          <a:p>
            <a:pPr lvl="2"/>
            <a:endParaRPr lang="en-CA" dirty="0"/>
          </a:p>
          <a:p>
            <a:pPr lvl="1"/>
            <a:r>
              <a:rPr lang="en-CA" b="1" dirty="0"/>
              <a:t>Access</a:t>
            </a:r>
            <a:endParaRPr lang="en-CA" dirty="0"/>
          </a:p>
          <a:p>
            <a:pPr lvl="2"/>
            <a:r>
              <a:rPr lang="en-CA" dirty="0"/>
              <a:t>Personal profiles will be Private</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7</a:t>
            </a:fld>
            <a:endParaRPr lang="en-CA"/>
          </a:p>
        </p:txBody>
      </p:sp>
      <p:sp>
        <p:nvSpPr>
          <p:cNvPr id="10" name="Rectangle 9">
            <a:extLst>
              <a:ext uri="{FF2B5EF4-FFF2-40B4-BE49-F238E27FC236}">
                <a16:creationId xmlns:a16="http://schemas.microsoft.com/office/drawing/2014/main" id="{D2601156-E876-0716-8C04-3DF7C0C09D5D}"/>
              </a:ext>
            </a:extLst>
          </p:cNvPr>
          <p:cNvSpPr/>
          <p:nvPr/>
        </p:nvSpPr>
        <p:spPr>
          <a:xfrm>
            <a:off x="5391694" y="2557054"/>
            <a:ext cx="1152797" cy="17152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7EAE6921-D361-5FE6-0948-FC7453E5180F}"/>
              </a:ext>
            </a:extLst>
          </p:cNvPr>
          <p:cNvSpPr txBox="1"/>
          <p:nvPr/>
        </p:nvSpPr>
        <p:spPr>
          <a:xfrm>
            <a:off x="4998638" y="2389460"/>
            <a:ext cx="393056" cy="584775"/>
          </a:xfrm>
          <a:prstGeom prst="rect">
            <a:avLst/>
          </a:prstGeom>
          <a:noFill/>
        </p:spPr>
        <p:txBody>
          <a:bodyPr wrap="none" rtlCol="0">
            <a:spAutoFit/>
          </a:bodyPr>
          <a:lstStyle/>
          <a:p>
            <a:r>
              <a:rPr lang="en-CA" sz="3200" b="1" dirty="0">
                <a:solidFill>
                  <a:srgbClr val="FF0000"/>
                </a:solidFill>
              </a:rPr>
              <a:t>2</a:t>
            </a:r>
          </a:p>
        </p:txBody>
      </p:sp>
    </p:spTree>
    <p:extLst>
      <p:ext uri="{BB962C8B-B14F-4D97-AF65-F5344CB8AC3E}">
        <p14:creationId xmlns:p14="http://schemas.microsoft.com/office/powerpoint/2010/main" val="3719676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746D605-1876-0CB4-FF7D-22A349381D74}"/>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Policies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fontScale="85000" lnSpcReduction="20000"/>
          </a:bodyPr>
          <a:lstStyle/>
          <a:p>
            <a:pPr marL="347663" indent="-347663">
              <a:buFont typeface="+mj-lt"/>
              <a:buAutoNum type="arabicPeriod" startAt="3"/>
            </a:pPr>
            <a:r>
              <a:rPr lang="en-CA" dirty="0"/>
              <a:t>Select policy statement sets to view.</a:t>
            </a:r>
          </a:p>
          <a:p>
            <a:pPr marL="457200" lvl="1" indent="0">
              <a:buNone/>
            </a:pPr>
            <a:endParaRPr lang="en-CA" sz="1400" dirty="0"/>
          </a:p>
          <a:p>
            <a:pPr lvl="1"/>
            <a:r>
              <a:rPr lang="en-CA" b="1" dirty="0"/>
              <a:t>BLPS</a:t>
            </a:r>
          </a:p>
          <a:p>
            <a:pPr lvl="2"/>
            <a:r>
              <a:rPr lang="en-CA" dirty="0"/>
              <a:t>British Library Policy Statements</a:t>
            </a:r>
          </a:p>
          <a:p>
            <a:pPr lvl="1"/>
            <a:r>
              <a:rPr lang="en-CA" b="1" dirty="0"/>
              <a:t>LAC PS</a:t>
            </a:r>
          </a:p>
          <a:p>
            <a:pPr lvl="2"/>
            <a:r>
              <a:rPr lang="en-CA" dirty="0"/>
              <a:t>Library and Archives Canada Policy Statements</a:t>
            </a:r>
          </a:p>
          <a:p>
            <a:pPr lvl="1"/>
            <a:r>
              <a:rPr lang="en-CA" b="1" dirty="0"/>
              <a:t>LC-PCC PS</a:t>
            </a:r>
          </a:p>
          <a:p>
            <a:pPr lvl="2"/>
            <a:r>
              <a:rPr lang="en-CA" dirty="0"/>
              <a:t>Library of Congress-Program for Cooperative Cataloging Policy Statements</a:t>
            </a:r>
          </a:p>
          <a:p>
            <a:pPr lvl="1"/>
            <a:r>
              <a:rPr lang="en-CA" b="1" dirty="0"/>
              <a:t>MLA BP</a:t>
            </a:r>
          </a:p>
          <a:p>
            <a:pPr lvl="2"/>
            <a:r>
              <a:rPr lang="en-CA" dirty="0"/>
              <a:t>Music Library Association Best Practices</a:t>
            </a:r>
          </a:p>
          <a:p>
            <a:pPr lvl="1"/>
            <a:r>
              <a:rPr lang="en-CA" b="1" dirty="0"/>
              <a:t>NLNZ PS</a:t>
            </a:r>
          </a:p>
          <a:p>
            <a:pPr lvl="2"/>
            <a:r>
              <a:rPr lang="en-CA" dirty="0"/>
              <a:t>National Library of New Zealand Policy Statements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8</a:t>
            </a:fld>
            <a:endParaRPr lang="en-CA"/>
          </a:p>
        </p:txBody>
      </p:sp>
      <p:sp>
        <p:nvSpPr>
          <p:cNvPr id="14" name="Rectangle 13">
            <a:extLst>
              <a:ext uri="{FF2B5EF4-FFF2-40B4-BE49-F238E27FC236}">
                <a16:creationId xmlns:a16="http://schemas.microsoft.com/office/drawing/2014/main" id="{C7661841-0C98-E04F-C801-3EEB1993191F}"/>
              </a:ext>
            </a:extLst>
          </p:cNvPr>
          <p:cNvSpPr/>
          <p:nvPr/>
        </p:nvSpPr>
        <p:spPr>
          <a:xfrm>
            <a:off x="6705065" y="2557055"/>
            <a:ext cx="671504" cy="14205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BCFF3A6F-9A8A-12EA-4349-8F95C616D61F}"/>
              </a:ext>
            </a:extLst>
          </p:cNvPr>
          <p:cNvSpPr txBox="1"/>
          <p:nvPr/>
        </p:nvSpPr>
        <p:spPr>
          <a:xfrm>
            <a:off x="6312008" y="2389460"/>
            <a:ext cx="393056" cy="584775"/>
          </a:xfrm>
          <a:prstGeom prst="rect">
            <a:avLst/>
          </a:prstGeom>
          <a:noFill/>
        </p:spPr>
        <p:txBody>
          <a:bodyPr wrap="square" rtlCol="0">
            <a:spAutoFit/>
          </a:bodyPr>
          <a:lstStyle/>
          <a:p>
            <a:r>
              <a:rPr lang="en-CA" sz="3200" b="1" dirty="0">
                <a:solidFill>
                  <a:srgbClr val="FF0000"/>
                </a:solidFill>
              </a:rPr>
              <a:t>3</a:t>
            </a:r>
          </a:p>
        </p:txBody>
      </p:sp>
    </p:spTree>
    <p:extLst>
      <p:ext uri="{BB962C8B-B14F-4D97-AF65-F5344CB8AC3E}">
        <p14:creationId xmlns:p14="http://schemas.microsoft.com/office/powerpoint/2010/main" val="588755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5059FF9C-D64E-AE9C-6B07-5C3E10D44676}"/>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Policies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a:bodyPr>
          <a:lstStyle/>
          <a:p>
            <a:pPr marL="347663" indent="-347663">
              <a:buFont typeface="+mj-lt"/>
              <a:buAutoNum type="arabicPeriod" startAt="4"/>
            </a:pPr>
            <a:r>
              <a:rPr lang="en-CA" dirty="0"/>
              <a:t>Select a Primary Policy.</a:t>
            </a:r>
          </a:p>
          <a:p>
            <a:pPr lvl="1"/>
            <a:endParaRPr lang="en-CA" dirty="0"/>
          </a:p>
          <a:p>
            <a:pPr lvl="1"/>
            <a:r>
              <a:rPr lang="en-CA" dirty="0"/>
              <a:t>Only one primary policy can be selected for each view</a:t>
            </a:r>
          </a:p>
          <a:p>
            <a:pPr lvl="2"/>
            <a:endParaRPr lang="en-CA" dirty="0"/>
          </a:p>
          <a:p>
            <a:pPr lvl="1"/>
            <a:r>
              <a:rPr lang="en-CA" dirty="0"/>
              <a:t>To view different sets of policy statements:</a:t>
            </a:r>
          </a:p>
          <a:p>
            <a:pPr lvl="2"/>
            <a:r>
              <a:rPr lang="en-CA" dirty="0"/>
              <a:t>Switch the policy statements on an RDA instruction page</a:t>
            </a:r>
          </a:p>
          <a:p>
            <a:pPr marL="914400" lvl="2" indent="0">
              <a:buNone/>
            </a:pPr>
            <a:r>
              <a:rPr lang="en-CA" dirty="0"/>
              <a:t>OR</a:t>
            </a:r>
          </a:p>
          <a:p>
            <a:pPr lvl="2"/>
            <a:r>
              <a:rPr lang="en-CA" dirty="0"/>
              <a:t>Create a view for each policy statement set</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9</a:t>
            </a:fld>
            <a:endParaRPr lang="en-CA"/>
          </a:p>
        </p:txBody>
      </p:sp>
      <p:sp>
        <p:nvSpPr>
          <p:cNvPr id="10" name="Rectangle 9">
            <a:extLst>
              <a:ext uri="{FF2B5EF4-FFF2-40B4-BE49-F238E27FC236}">
                <a16:creationId xmlns:a16="http://schemas.microsoft.com/office/drawing/2014/main" id="{450CBBBE-77AA-57CF-399E-7F1801CF69F4}"/>
              </a:ext>
            </a:extLst>
          </p:cNvPr>
          <p:cNvSpPr/>
          <p:nvPr/>
        </p:nvSpPr>
        <p:spPr>
          <a:xfrm>
            <a:off x="6705064" y="3974375"/>
            <a:ext cx="1156815" cy="12491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EFE50AE7-B922-E13A-1044-0B1F146875CD}"/>
              </a:ext>
            </a:extLst>
          </p:cNvPr>
          <p:cNvSpPr txBox="1"/>
          <p:nvPr/>
        </p:nvSpPr>
        <p:spPr>
          <a:xfrm>
            <a:off x="6312008" y="3806780"/>
            <a:ext cx="393056" cy="584775"/>
          </a:xfrm>
          <a:prstGeom prst="rect">
            <a:avLst/>
          </a:prstGeom>
          <a:noFill/>
        </p:spPr>
        <p:txBody>
          <a:bodyPr wrap="square" rtlCol="0">
            <a:spAutoFit/>
          </a:bodyPr>
          <a:lstStyle/>
          <a:p>
            <a:r>
              <a:rPr lang="en-CA" sz="3200" b="1" dirty="0">
                <a:solidFill>
                  <a:srgbClr val="FF0000"/>
                </a:solidFill>
              </a:rPr>
              <a:t>4</a:t>
            </a:r>
          </a:p>
        </p:txBody>
      </p:sp>
    </p:spTree>
    <p:extLst>
      <p:ext uri="{BB962C8B-B14F-4D97-AF65-F5344CB8AC3E}">
        <p14:creationId xmlns:p14="http://schemas.microsoft.com/office/powerpoint/2010/main" val="260645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B4FD428-5710-DD79-6435-6E55727CE6B2}"/>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Policies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pPr marL="347663" indent="-347663">
              <a:buFont typeface="+mj-lt"/>
              <a:buAutoNum type="arabicPeriod" startAt="5"/>
            </a:pPr>
            <a:r>
              <a:rPr lang="en-CA" dirty="0"/>
              <a:t>Check </a:t>
            </a:r>
            <a:r>
              <a:rPr lang="en-CA" b="1" dirty="0"/>
              <a:t>Always open related policies with instruction</a:t>
            </a:r>
            <a:r>
              <a:rPr lang="en-CA" dirty="0"/>
              <a:t>.</a:t>
            </a:r>
          </a:p>
          <a:p>
            <a:pPr lvl="1"/>
            <a:endParaRPr lang="en-CA" dirty="0"/>
          </a:p>
          <a:p>
            <a:pPr lvl="1"/>
            <a:r>
              <a:rPr lang="en-CA" dirty="0"/>
              <a:t>The primary policy selected will always open with related instructions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10</a:t>
            </a:fld>
            <a:endParaRPr lang="en-CA"/>
          </a:p>
        </p:txBody>
      </p:sp>
      <p:sp>
        <p:nvSpPr>
          <p:cNvPr id="10" name="Rectangle 9">
            <a:extLst>
              <a:ext uri="{FF2B5EF4-FFF2-40B4-BE49-F238E27FC236}">
                <a16:creationId xmlns:a16="http://schemas.microsoft.com/office/drawing/2014/main" id="{AED41C55-3297-A9F9-8626-639B9D2E7CBF}"/>
              </a:ext>
            </a:extLst>
          </p:cNvPr>
          <p:cNvSpPr/>
          <p:nvPr/>
        </p:nvSpPr>
        <p:spPr>
          <a:xfrm>
            <a:off x="6705064" y="4323251"/>
            <a:ext cx="2035304" cy="3059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8FEB098-2994-4172-5C5A-DC6FA7F4A4DC}"/>
              </a:ext>
            </a:extLst>
          </p:cNvPr>
          <p:cNvSpPr txBox="1"/>
          <p:nvPr/>
        </p:nvSpPr>
        <p:spPr>
          <a:xfrm>
            <a:off x="6312008" y="4161110"/>
            <a:ext cx="393056" cy="584775"/>
          </a:xfrm>
          <a:prstGeom prst="rect">
            <a:avLst/>
          </a:prstGeom>
          <a:noFill/>
        </p:spPr>
        <p:txBody>
          <a:bodyPr wrap="square" rtlCol="0">
            <a:spAutoFit/>
          </a:bodyPr>
          <a:lstStyle/>
          <a:p>
            <a:r>
              <a:rPr lang="en-CA" sz="3200" b="1" dirty="0">
                <a:solidFill>
                  <a:srgbClr val="FF0000"/>
                </a:solidFill>
              </a:rPr>
              <a:t>5</a:t>
            </a:r>
          </a:p>
        </p:txBody>
      </p:sp>
    </p:spTree>
    <p:extLst>
      <p:ext uri="{BB962C8B-B14F-4D97-AF65-F5344CB8AC3E}">
        <p14:creationId xmlns:p14="http://schemas.microsoft.com/office/powerpoint/2010/main" val="4037235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B164A616-E2E7-2A73-C153-EE7A0BC9246F}"/>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Examples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lnSpcReduction="10000"/>
          </a:bodyPr>
          <a:lstStyle/>
          <a:p>
            <a:pPr marL="347663" indent="-347663">
              <a:buFont typeface="+mj-lt"/>
              <a:buAutoNum type="arabicPeriod" startAt="6"/>
            </a:pPr>
            <a:r>
              <a:rPr lang="en-CA" dirty="0"/>
              <a:t>Optionally, select the type of examples to always expand.</a:t>
            </a:r>
          </a:p>
          <a:p>
            <a:pPr lvl="2"/>
            <a:endParaRPr lang="en-CA" dirty="0"/>
          </a:p>
          <a:p>
            <a:pPr lvl="1"/>
            <a:r>
              <a:rPr lang="en-CA" dirty="0"/>
              <a:t>For a description of each example type, see Module 5: Navigating RDA Toolkit</a:t>
            </a:r>
          </a:p>
          <a:p>
            <a:pPr lvl="2"/>
            <a:endParaRPr lang="en-CA" dirty="0"/>
          </a:p>
          <a:p>
            <a:pPr lvl="1"/>
            <a:r>
              <a:rPr lang="en-CA" dirty="0"/>
              <a:t>Recommendation: Show all examples to start. Based on usage, decide if you want to collapse certain types of examples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11</a:t>
            </a:fld>
            <a:endParaRPr lang="en-CA"/>
          </a:p>
        </p:txBody>
      </p:sp>
      <p:sp>
        <p:nvSpPr>
          <p:cNvPr id="10" name="Rectangle 9">
            <a:extLst>
              <a:ext uri="{FF2B5EF4-FFF2-40B4-BE49-F238E27FC236}">
                <a16:creationId xmlns:a16="http://schemas.microsoft.com/office/drawing/2014/main" id="{1416BE55-FF0E-6985-005D-8D3BDD80118E}"/>
              </a:ext>
            </a:extLst>
          </p:cNvPr>
          <p:cNvSpPr/>
          <p:nvPr/>
        </p:nvSpPr>
        <p:spPr>
          <a:xfrm>
            <a:off x="9325828" y="2557055"/>
            <a:ext cx="1086431" cy="23302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61E8BD01-8D30-464B-BAC4-E491568D4977}"/>
              </a:ext>
            </a:extLst>
          </p:cNvPr>
          <p:cNvSpPr txBox="1"/>
          <p:nvPr/>
        </p:nvSpPr>
        <p:spPr>
          <a:xfrm>
            <a:off x="8932772" y="2389460"/>
            <a:ext cx="393056" cy="584775"/>
          </a:xfrm>
          <a:prstGeom prst="rect">
            <a:avLst/>
          </a:prstGeom>
          <a:noFill/>
        </p:spPr>
        <p:txBody>
          <a:bodyPr wrap="square" rtlCol="0">
            <a:spAutoFit/>
          </a:bodyPr>
          <a:lstStyle/>
          <a:p>
            <a:r>
              <a:rPr lang="en-CA" sz="3200" b="1" dirty="0">
                <a:solidFill>
                  <a:srgbClr val="FF0000"/>
                </a:solidFill>
              </a:rPr>
              <a:t>6</a:t>
            </a:r>
          </a:p>
        </p:txBody>
      </p:sp>
    </p:spTree>
    <p:extLst>
      <p:ext uri="{BB962C8B-B14F-4D97-AF65-F5344CB8AC3E}">
        <p14:creationId xmlns:p14="http://schemas.microsoft.com/office/powerpoint/2010/main" val="213026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03A8648C-1FA8-4F4F-7445-CA9C708D83AF}"/>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Display</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pPr marL="347663" indent="-347663">
              <a:buFont typeface="+mj-lt"/>
              <a:buAutoNum type="arabicPeriod" startAt="7"/>
            </a:pPr>
            <a:r>
              <a:rPr lang="en-CA" dirty="0"/>
              <a:t>Check </a:t>
            </a:r>
            <a:r>
              <a:rPr lang="en-CA" b="1" dirty="0"/>
              <a:t>Always open element reference</a:t>
            </a:r>
            <a:r>
              <a:rPr lang="en-CA" dirty="0"/>
              <a:t>.</a:t>
            </a:r>
          </a:p>
          <a:p>
            <a:pPr lvl="1"/>
            <a:endParaRPr lang="en-CA" dirty="0"/>
          </a:p>
          <a:p>
            <a:pPr lvl="1"/>
            <a:r>
              <a:rPr lang="en-CA" dirty="0"/>
              <a:t>Always expanding Element Reference makes it easy to see:</a:t>
            </a:r>
          </a:p>
          <a:p>
            <a:pPr lvl="2"/>
            <a:r>
              <a:rPr lang="en-CA" dirty="0"/>
              <a:t>Range for relationship elements</a:t>
            </a:r>
          </a:p>
          <a:p>
            <a:pPr lvl="2"/>
            <a:r>
              <a:rPr lang="en-CA" dirty="0"/>
              <a:t>Alternate labels</a:t>
            </a:r>
          </a:p>
          <a:p>
            <a:pPr lvl="2"/>
            <a:r>
              <a:rPr lang="en-CA" dirty="0"/>
              <a:t>MARC 21 alignments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12</a:t>
            </a:fld>
            <a:endParaRPr lang="en-CA"/>
          </a:p>
        </p:txBody>
      </p:sp>
      <p:sp>
        <p:nvSpPr>
          <p:cNvPr id="10" name="Rectangle 9">
            <a:extLst>
              <a:ext uri="{FF2B5EF4-FFF2-40B4-BE49-F238E27FC236}">
                <a16:creationId xmlns:a16="http://schemas.microsoft.com/office/drawing/2014/main" id="{154779AB-1413-CEA2-BFDD-93454B8223D2}"/>
              </a:ext>
            </a:extLst>
          </p:cNvPr>
          <p:cNvSpPr/>
          <p:nvPr/>
        </p:nvSpPr>
        <p:spPr>
          <a:xfrm>
            <a:off x="9325828" y="5271191"/>
            <a:ext cx="1518956" cy="2318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6CA7021A-D20E-ECD6-D524-4CD04A2D72EF}"/>
              </a:ext>
            </a:extLst>
          </p:cNvPr>
          <p:cNvSpPr txBox="1"/>
          <p:nvPr/>
        </p:nvSpPr>
        <p:spPr>
          <a:xfrm>
            <a:off x="8932772" y="5094735"/>
            <a:ext cx="393056" cy="584775"/>
          </a:xfrm>
          <a:prstGeom prst="rect">
            <a:avLst/>
          </a:prstGeom>
          <a:noFill/>
        </p:spPr>
        <p:txBody>
          <a:bodyPr wrap="square" rtlCol="0">
            <a:spAutoFit/>
          </a:bodyPr>
          <a:lstStyle/>
          <a:p>
            <a:r>
              <a:rPr lang="en-CA" sz="3200" b="1" dirty="0">
                <a:solidFill>
                  <a:srgbClr val="FF0000"/>
                </a:solidFill>
              </a:rPr>
              <a:t>7</a:t>
            </a:r>
          </a:p>
        </p:txBody>
      </p:sp>
    </p:spTree>
    <p:extLst>
      <p:ext uri="{BB962C8B-B14F-4D97-AF65-F5344CB8AC3E}">
        <p14:creationId xmlns:p14="http://schemas.microsoft.com/office/powerpoint/2010/main" val="3825337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B1A961A-2660-A06E-5486-932314FA3720}"/>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Display</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lnSpcReduction="10000"/>
          </a:bodyPr>
          <a:lstStyle/>
          <a:p>
            <a:pPr marL="354013" indent="-354013">
              <a:buFont typeface="+mj-lt"/>
              <a:buAutoNum type="arabicPeriod" startAt="8"/>
            </a:pPr>
            <a:r>
              <a:rPr lang="en-CA" dirty="0"/>
              <a:t>Optionally, check </a:t>
            </a:r>
            <a:r>
              <a:rPr lang="en-CA" b="1" dirty="0"/>
              <a:t>Use Orientation Guidance Menu</a:t>
            </a:r>
            <a:r>
              <a:rPr lang="en-CA" dirty="0"/>
              <a:t>.</a:t>
            </a:r>
          </a:p>
          <a:p>
            <a:pPr lvl="1"/>
            <a:endParaRPr lang="en-CA" dirty="0"/>
          </a:p>
          <a:p>
            <a:pPr lvl="1"/>
            <a:r>
              <a:rPr lang="en-CA" dirty="0"/>
              <a:t>Instead of the default alphabetic order for the Guidance menu, topics are arranged under thematic groups:</a:t>
            </a:r>
          </a:p>
          <a:p>
            <a:pPr lvl="2"/>
            <a:r>
              <a:rPr lang="en-CA" dirty="0"/>
              <a:t>About RDA</a:t>
            </a:r>
          </a:p>
          <a:p>
            <a:pPr lvl="2"/>
            <a:r>
              <a:rPr lang="en-CA" dirty="0"/>
              <a:t>Implementation Considerations</a:t>
            </a:r>
          </a:p>
          <a:p>
            <a:pPr lvl="2"/>
            <a:r>
              <a:rPr lang="en-CA" dirty="0"/>
              <a:t>Additional guidelines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13</a:t>
            </a:fld>
            <a:endParaRPr lang="en-CA"/>
          </a:p>
        </p:txBody>
      </p:sp>
      <p:sp>
        <p:nvSpPr>
          <p:cNvPr id="10" name="Rectangle 9">
            <a:extLst>
              <a:ext uri="{FF2B5EF4-FFF2-40B4-BE49-F238E27FC236}">
                <a16:creationId xmlns:a16="http://schemas.microsoft.com/office/drawing/2014/main" id="{154779AB-1413-CEA2-BFDD-93454B8223D2}"/>
              </a:ext>
            </a:extLst>
          </p:cNvPr>
          <p:cNvSpPr/>
          <p:nvPr/>
        </p:nvSpPr>
        <p:spPr>
          <a:xfrm>
            <a:off x="9325828" y="5514413"/>
            <a:ext cx="1539880" cy="2318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6CA7021A-D20E-ECD6-D524-4CD04A2D72EF}"/>
              </a:ext>
            </a:extLst>
          </p:cNvPr>
          <p:cNvSpPr txBox="1"/>
          <p:nvPr/>
        </p:nvSpPr>
        <p:spPr>
          <a:xfrm>
            <a:off x="8932772" y="5337957"/>
            <a:ext cx="393056" cy="584775"/>
          </a:xfrm>
          <a:prstGeom prst="rect">
            <a:avLst/>
          </a:prstGeom>
          <a:noFill/>
        </p:spPr>
        <p:txBody>
          <a:bodyPr wrap="square" rtlCol="0">
            <a:spAutoFit/>
          </a:bodyPr>
          <a:lstStyle/>
          <a:p>
            <a:r>
              <a:rPr lang="en-CA" sz="3200" b="1" dirty="0">
                <a:solidFill>
                  <a:srgbClr val="FF0000"/>
                </a:solidFill>
              </a:rPr>
              <a:t>8</a:t>
            </a:r>
          </a:p>
        </p:txBody>
      </p:sp>
    </p:spTree>
    <p:extLst>
      <p:ext uri="{BB962C8B-B14F-4D97-AF65-F5344CB8AC3E}">
        <p14:creationId xmlns:p14="http://schemas.microsoft.com/office/powerpoint/2010/main" val="2000151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5C0AA59-04E8-A2B2-2B73-DFF62381593A}"/>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Save</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pPr marL="354013" indent="-354013">
              <a:buFont typeface="+mj-lt"/>
              <a:buAutoNum type="arabicPeriod" startAt="9"/>
            </a:pPr>
            <a:r>
              <a:rPr lang="en-CA" dirty="0"/>
              <a:t>To save the view, click </a:t>
            </a:r>
            <a:r>
              <a:rPr lang="en-CA" b="1" dirty="0"/>
              <a:t>Save</a:t>
            </a:r>
            <a:r>
              <a:rPr lang="en-CA" dirty="0"/>
              <a:t>.</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14</a:t>
            </a:fld>
            <a:endParaRPr lang="en-CA" dirty="0"/>
          </a:p>
        </p:txBody>
      </p:sp>
      <p:sp>
        <p:nvSpPr>
          <p:cNvPr id="11" name="Rectangle 10">
            <a:extLst>
              <a:ext uri="{FF2B5EF4-FFF2-40B4-BE49-F238E27FC236}">
                <a16:creationId xmlns:a16="http://schemas.microsoft.com/office/drawing/2014/main" id="{87053E24-FE44-7069-D2BB-489309FE2EAD}"/>
              </a:ext>
            </a:extLst>
          </p:cNvPr>
          <p:cNvSpPr/>
          <p:nvPr/>
        </p:nvSpPr>
        <p:spPr>
          <a:xfrm>
            <a:off x="10447294" y="5828339"/>
            <a:ext cx="825876" cy="2978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8362D67A-8806-E370-2554-6270E20F821F}"/>
              </a:ext>
            </a:extLst>
          </p:cNvPr>
          <p:cNvSpPr txBox="1"/>
          <p:nvPr/>
        </p:nvSpPr>
        <p:spPr>
          <a:xfrm>
            <a:off x="10054238" y="5651883"/>
            <a:ext cx="393056" cy="584775"/>
          </a:xfrm>
          <a:prstGeom prst="rect">
            <a:avLst/>
          </a:prstGeom>
          <a:noFill/>
        </p:spPr>
        <p:txBody>
          <a:bodyPr wrap="square" rtlCol="0">
            <a:spAutoFit/>
          </a:bodyPr>
          <a:lstStyle/>
          <a:p>
            <a:r>
              <a:rPr lang="en-CA" sz="3200" b="1" dirty="0">
                <a:solidFill>
                  <a:srgbClr val="FF0000"/>
                </a:solidFill>
              </a:rPr>
              <a:t>9</a:t>
            </a:r>
          </a:p>
        </p:txBody>
      </p:sp>
    </p:spTree>
    <p:extLst>
      <p:ext uri="{BB962C8B-B14F-4D97-AF65-F5344CB8AC3E}">
        <p14:creationId xmlns:p14="http://schemas.microsoft.com/office/powerpoint/2010/main" val="140691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Saved Views</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r>
              <a:rPr lang="en-CA" dirty="0"/>
              <a:t>After saving the view, it appears under Saved Views</a:t>
            </a:r>
          </a:p>
          <a:p>
            <a:endParaRPr lang="en-CA" dirty="0"/>
          </a:p>
          <a:p>
            <a:r>
              <a:rPr lang="en-CA" dirty="0"/>
              <a:t>Saved views can be updated at any time</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15</a:t>
            </a:fld>
            <a:endParaRPr lang="en-CA" dirty="0"/>
          </a:p>
        </p:txBody>
      </p:sp>
      <p:pic>
        <p:nvPicPr>
          <p:cNvPr id="8" name="Content Placeholder 7">
            <a:extLst>
              <a:ext uri="{FF2B5EF4-FFF2-40B4-BE49-F238E27FC236}">
                <a16:creationId xmlns:a16="http://schemas.microsoft.com/office/drawing/2014/main" id="{08FA0D9E-0927-1812-5D59-4FFB728B3FBB}"/>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Tree>
    <p:extLst>
      <p:ext uri="{BB962C8B-B14F-4D97-AF65-F5344CB8AC3E}">
        <p14:creationId xmlns:p14="http://schemas.microsoft.com/office/powerpoint/2010/main" val="320727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75D437F-BA96-8906-ACBA-75BB0184B3AE}"/>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Select View</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pPr marL="514350" indent="-514350">
              <a:buFont typeface="+mj-lt"/>
              <a:buAutoNum type="arabicPeriod" startAt="10"/>
            </a:pPr>
            <a:r>
              <a:rPr lang="en-CA" dirty="0"/>
              <a:t>To begin using the view, select </a:t>
            </a:r>
            <a:r>
              <a:rPr lang="en-CA" b="1" dirty="0"/>
              <a:t>Views &gt; [view name]</a:t>
            </a:r>
            <a:r>
              <a:rPr lang="en-CA" dirty="0"/>
              <a:t>.</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16</a:t>
            </a:fld>
            <a:endParaRPr lang="en-CA"/>
          </a:p>
        </p:txBody>
      </p:sp>
      <p:sp>
        <p:nvSpPr>
          <p:cNvPr id="12" name="TextBox 11">
            <a:extLst>
              <a:ext uri="{FF2B5EF4-FFF2-40B4-BE49-F238E27FC236}">
                <a16:creationId xmlns:a16="http://schemas.microsoft.com/office/drawing/2014/main" id="{09B06E0C-FD9B-FB31-44BB-1A82AF21779B}"/>
              </a:ext>
            </a:extLst>
          </p:cNvPr>
          <p:cNvSpPr txBox="1"/>
          <p:nvPr/>
        </p:nvSpPr>
        <p:spPr>
          <a:xfrm>
            <a:off x="7638790" y="1697103"/>
            <a:ext cx="601713" cy="584775"/>
          </a:xfrm>
          <a:prstGeom prst="rect">
            <a:avLst/>
          </a:prstGeom>
          <a:noFill/>
        </p:spPr>
        <p:txBody>
          <a:bodyPr wrap="square" rtlCol="0">
            <a:spAutoFit/>
          </a:bodyPr>
          <a:lstStyle/>
          <a:p>
            <a:r>
              <a:rPr lang="en-CA" sz="3200" b="1" dirty="0">
                <a:solidFill>
                  <a:srgbClr val="FF0000"/>
                </a:solidFill>
              </a:rPr>
              <a:t>10</a:t>
            </a:r>
          </a:p>
        </p:txBody>
      </p:sp>
      <p:sp>
        <p:nvSpPr>
          <p:cNvPr id="13" name="Rectangle 12">
            <a:extLst>
              <a:ext uri="{FF2B5EF4-FFF2-40B4-BE49-F238E27FC236}">
                <a16:creationId xmlns:a16="http://schemas.microsoft.com/office/drawing/2014/main" id="{13402599-D412-682E-5B82-FCA6E64266D7}"/>
              </a:ext>
            </a:extLst>
          </p:cNvPr>
          <p:cNvSpPr/>
          <p:nvPr/>
        </p:nvSpPr>
        <p:spPr>
          <a:xfrm>
            <a:off x="8225972" y="1875064"/>
            <a:ext cx="1470840" cy="7652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02691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347A812E-441A-8878-7FDA-8D9B86907149}"/>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Create New View</a:t>
            </a:r>
            <a:br>
              <a:rPr lang="en-CA" dirty="0"/>
            </a:br>
            <a:r>
              <a:rPr lang="en-CA" sz="3600" dirty="0"/>
              <a:t>Select View</a:t>
            </a:r>
            <a:endParaRPr lang="en-CA" dirty="0"/>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lstStyle/>
          <a:p>
            <a:r>
              <a:rPr lang="en-CA" dirty="0"/>
              <a:t>Check mark appears next to selected view</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17</a:t>
            </a:fld>
            <a:endParaRPr lang="en-CA"/>
          </a:p>
        </p:txBody>
      </p:sp>
      <p:sp>
        <p:nvSpPr>
          <p:cNvPr id="9" name="Rectangle 8">
            <a:extLst>
              <a:ext uri="{FF2B5EF4-FFF2-40B4-BE49-F238E27FC236}">
                <a16:creationId xmlns:a16="http://schemas.microsoft.com/office/drawing/2014/main" id="{7F0AE0B4-8E96-5E76-2D16-E927E155965E}"/>
              </a:ext>
            </a:extLst>
          </p:cNvPr>
          <p:cNvSpPr/>
          <p:nvPr/>
        </p:nvSpPr>
        <p:spPr>
          <a:xfrm>
            <a:off x="8225972" y="1875064"/>
            <a:ext cx="1470840" cy="7652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2193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95E0-B5B9-6B32-12E2-D47852127FF2}"/>
              </a:ext>
            </a:extLst>
          </p:cNvPr>
          <p:cNvSpPr>
            <a:spLocks noGrp="1"/>
          </p:cNvSpPr>
          <p:nvPr>
            <p:ph type="title"/>
          </p:nvPr>
        </p:nvSpPr>
        <p:spPr/>
        <p:txBody>
          <a:bodyPr/>
          <a:lstStyle/>
          <a:p>
            <a:r>
              <a:rPr lang="en-CA" dirty="0"/>
              <a:t>Bookmarks and Notes</a:t>
            </a:r>
          </a:p>
        </p:txBody>
      </p:sp>
      <p:sp>
        <p:nvSpPr>
          <p:cNvPr id="3" name="Text Placeholder 2">
            <a:extLst>
              <a:ext uri="{FF2B5EF4-FFF2-40B4-BE49-F238E27FC236}">
                <a16:creationId xmlns:a16="http://schemas.microsoft.com/office/drawing/2014/main" id="{64E60207-1942-F01D-68EF-5505F3EE5285}"/>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DE3E3198-54E4-892B-0222-BA3AAE06F366}"/>
              </a:ext>
            </a:extLst>
          </p:cNvPr>
          <p:cNvSpPr>
            <a:spLocks noGrp="1"/>
          </p:cNvSpPr>
          <p:nvPr>
            <p:ph type="sldNum" sz="quarter" idx="12"/>
          </p:nvPr>
        </p:nvSpPr>
        <p:spPr/>
        <p:txBody>
          <a:bodyPr/>
          <a:lstStyle/>
          <a:p>
            <a:fld id="{0F6E689A-FD86-4A33-93D6-EF2C1464DB39}" type="slidenum">
              <a:rPr lang="en-CA" smtClean="0"/>
              <a:t>18</a:t>
            </a:fld>
            <a:endParaRPr lang="en-CA"/>
          </a:p>
        </p:txBody>
      </p:sp>
    </p:spTree>
    <p:extLst>
      <p:ext uri="{BB962C8B-B14F-4D97-AF65-F5344CB8AC3E}">
        <p14:creationId xmlns:p14="http://schemas.microsoft.com/office/powerpoint/2010/main" val="2875830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7">
            <a:extLst>
              <a:ext uri="{FF2B5EF4-FFF2-40B4-BE49-F238E27FC236}">
                <a16:creationId xmlns:a16="http://schemas.microsoft.com/office/drawing/2014/main" id="{D08F2434-6BED-7D1B-8413-0BE2FD7314A4}"/>
              </a:ext>
            </a:extLst>
          </p:cNvPr>
          <p:cNvPicPr>
            <a:picLocks noGrp="1" noChangeAspect="1"/>
          </p:cNvPicPr>
          <p:nvPr>
            <p:ph sz="half" idx="2"/>
          </p:nvPr>
        </p:nvPicPr>
        <p:blipFill>
          <a:blip r:embed="rId3"/>
          <a:stretch>
            <a:fillRect/>
          </a:stretch>
        </p:blipFill>
        <p:spPr>
          <a:xfrm>
            <a:off x="5257324" y="1825625"/>
            <a:ext cx="6096476" cy="4323398"/>
          </a:xfrm>
          <a:prstGeom prst="rect">
            <a:avLst/>
          </a:prstGeom>
          <a:ln>
            <a:solidFill>
              <a:schemeClr val="bg1">
                <a:lumMod val="75000"/>
              </a:schemeClr>
            </a:solidFill>
          </a:ln>
        </p:spPr>
      </p:pic>
      <p:sp>
        <p:nvSpPr>
          <p:cNvPr id="2" name="Title 1">
            <a:extLst>
              <a:ext uri="{FF2B5EF4-FFF2-40B4-BE49-F238E27FC236}">
                <a16:creationId xmlns:a16="http://schemas.microsoft.com/office/drawing/2014/main" id="{48A5ED52-CF96-E250-218D-F20864668DFD}"/>
              </a:ext>
            </a:extLst>
          </p:cNvPr>
          <p:cNvSpPr>
            <a:spLocks noGrp="1"/>
          </p:cNvSpPr>
          <p:nvPr>
            <p:ph type="title"/>
          </p:nvPr>
        </p:nvSpPr>
        <p:spPr/>
        <p:txBody>
          <a:bodyPr>
            <a:normAutofit/>
          </a:bodyPr>
          <a:lstStyle/>
          <a:p>
            <a:r>
              <a:rPr lang="en-CA" dirty="0"/>
              <a:t>Bookmarks and Notes</a:t>
            </a:r>
            <a:endParaRPr lang="en-CA" sz="5400" dirty="0"/>
          </a:p>
        </p:txBody>
      </p:sp>
      <p:sp>
        <p:nvSpPr>
          <p:cNvPr id="3" name="Content Placeholder 2">
            <a:extLst>
              <a:ext uri="{FF2B5EF4-FFF2-40B4-BE49-F238E27FC236}">
                <a16:creationId xmlns:a16="http://schemas.microsoft.com/office/drawing/2014/main" id="{2D2AA1EA-B82F-7780-A984-860A8EC712ED}"/>
              </a:ext>
            </a:extLst>
          </p:cNvPr>
          <p:cNvSpPr>
            <a:spLocks noGrp="1"/>
          </p:cNvSpPr>
          <p:nvPr>
            <p:ph sz="half" idx="1"/>
          </p:nvPr>
        </p:nvSpPr>
        <p:spPr>
          <a:xfrm>
            <a:off x="838200" y="1825625"/>
            <a:ext cx="4419124" cy="4351338"/>
          </a:xfrm>
        </p:spPr>
        <p:txBody>
          <a:bodyPr>
            <a:normAutofit lnSpcReduction="10000"/>
          </a:bodyPr>
          <a:lstStyle/>
          <a:p>
            <a:r>
              <a:rPr lang="en-CA" b="1" dirty="0"/>
              <a:t>Bookmark</a:t>
            </a:r>
            <a:endParaRPr lang="en-CA" dirty="0"/>
          </a:p>
          <a:p>
            <a:pPr lvl="1"/>
            <a:r>
              <a:rPr lang="en-CA" dirty="0"/>
              <a:t>Provides a link to a place in the RDA Toolkit</a:t>
            </a:r>
          </a:p>
          <a:p>
            <a:pPr lvl="1"/>
            <a:r>
              <a:rPr lang="en-CA" dirty="0"/>
              <a:t>Marks that place with the bookmark symbol (    )</a:t>
            </a:r>
          </a:p>
          <a:p>
            <a:pPr lvl="1"/>
            <a:r>
              <a:rPr lang="en-CA" dirty="0"/>
              <a:t>For your use only</a:t>
            </a:r>
          </a:p>
          <a:p>
            <a:r>
              <a:rPr lang="en-CA" b="1" dirty="0"/>
              <a:t>Note</a:t>
            </a:r>
            <a:endParaRPr lang="en-CA" dirty="0"/>
          </a:p>
          <a:p>
            <a:pPr lvl="1"/>
            <a:r>
              <a:rPr lang="en-CA" dirty="0"/>
              <a:t>Similar to a bookmark, but allows you to write text that displays when you hover over the note icon (     )</a:t>
            </a:r>
          </a:p>
          <a:p>
            <a:pPr lvl="1"/>
            <a:r>
              <a:rPr lang="en-CA" dirty="0"/>
              <a:t>May be shared locally</a:t>
            </a:r>
          </a:p>
          <a:p>
            <a:pPr lvl="1"/>
            <a:endParaRPr lang="en-CA" b="1" dirty="0"/>
          </a:p>
        </p:txBody>
      </p:sp>
      <p:sp>
        <p:nvSpPr>
          <p:cNvPr id="5" name="Slide Number Placeholder 4">
            <a:extLst>
              <a:ext uri="{FF2B5EF4-FFF2-40B4-BE49-F238E27FC236}">
                <a16:creationId xmlns:a16="http://schemas.microsoft.com/office/drawing/2014/main" id="{51F65CEE-FC83-EF19-540C-D71BAC0450B5}"/>
              </a:ext>
            </a:extLst>
          </p:cNvPr>
          <p:cNvSpPr>
            <a:spLocks noGrp="1"/>
          </p:cNvSpPr>
          <p:nvPr>
            <p:ph type="sldNum" sz="quarter" idx="12"/>
          </p:nvPr>
        </p:nvSpPr>
        <p:spPr/>
        <p:txBody>
          <a:bodyPr/>
          <a:lstStyle/>
          <a:p>
            <a:fld id="{0F6E689A-FD86-4A33-93D6-EF2C1464DB39}" type="slidenum">
              <a:rPr lang="en-CA" smtClean="0"/>
              <a:t>19</a:t>
            </a:fld>
            <a:endParaRPr lang="en-CA"/>
          </a:p>
        </p:txBody>
      </p:sp>
      <p:pic>
        <p:nvPicPr>
          <p:cNvPr id="9" name="Picture 8">
            <a:extLst>
              <a:ext uri="{FF2B5EF4-FFF2-40B4-BE49-F238E27FC236}">
                <a16:creationId xmlns:a16="http://schemas.microsoft.com/office/drawing/2014/main" id="{F2EE0039-47BB-0404-19B3-F5F3DAF29019}"/>
              </a:ext>
            </a:extLst>
          </p:cNvPr>
          <p:cNvPicPr>
            <a:picLocks noChangeAspect="1"/>
          </p:cNvPicPr>
          <p:nvPr/>
        </p:nvPicPr>
        <p:blipFill>
          <a:blip r:embed="rId4"/>
          <a:stretch>
            <a:fillRect/>
          </a:stretch>
        </p:blipFill>
        <p:spPr>
          <a:xfrm>
            <a:off x="3979358" y="3228282"/>
            <a:ext cx="285750" cy="276225"/>
          </a:xfrm>
          <a:prstGeom prst="rect">
            <a:avLst/>
          </a:prstGeom>
        </p:spPr>
      </p:pic>
      <p:pic>
        <p:nvPicPr>
          <p:cNvPr id="11" name="Picture 10">
            <a:extLst>
              <a:ext uri="{FF2B5EF4-FFF2-40B4-BE49-F238E27FC236}">
                <a16:creationId xmlns:a16="http://schemas.microsoft.com/office/drawing/2014/main" id="{46549D5C-1ADB-8ADD-D12E-42E047A70739}"/>
              </a:ext>
            </a:extLst>
          </p:cNvPr>
          <p:cNvPicPr>
            <a:picLocks noChangeAspect="1"/>
          </p:cNvPicPr>
          <p:nvPr/>
        </p:nvPicPr>
        <p:blipFill>
          <a:blip r:embed="rId5"/>
          <a:stretch>
            <a:fillRect/>
          </a:stretch>
        </p:blipFill>
        <p:spPr>
          <a:xfrm>
            <a:off x="4023962" y="5255128"/>
            <a:ext cx="352425" cy="295275"/>
          </a:xfrm>
          <a:prstGeom prst="rect">
            <a:avLst/>
          </a:prstGeom>
        </p:spPr>
      </p:pic>
      <p:sp>
        <p:nvSpPr>
          <p:cNvPr id="8" name="Rectangle 7">
            <a:extLst>
              <a:ext uri="{FF2B5EF4-FFF2-40B4-BE49-F238E27FC236}">
                <a16:creationId xmlns:a16="http://schemas.microsoft.com/office/drawing/2014/main" id="{66A9F9EE-04CC-D907-B22C-5E4C5483C4CF}"/>
              </a:ext>
            </a:extLst>
          </p:cNvPr>
          <p:cNvSpPr/>
          <p:nvPr/>
        </p:nvSpPr>
        <p:spPr>
          <a:xfrm>
            <a:off x="7490564" y="1875064"/>
            <a:ext cx="1024786"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8210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EC06-FD2B-C344-3970-A4E1B0AE7E47}"/>
              </a:ext>
            </a:extLst>
          </p:cNvPr>
          <p:cNvSpPr>
            <a:spLocks noGrp="1"/>
          </p:cNvSpPr>
          <p:nvPr>
            <p:ph type="title"/>
          </p:nvPr>
        </p:nvSpPr>
        <p:spPr/>
        <p:txBody>
          <a:bodyPr/>
          <a:lstStyle/>
          <a:p>
            <a:r>
              <a:rPr lang="en-CA" dirty="0"/>
              <a:t>Create a Bookmark</a:t>
            </a:r>
          </a:p>
        </p:txBody>
      </p:sp>
      <p:sp>
        <p:nvSpPr>
          <p:cNvPr id="3" name="Content Placeholder 2">
            <a:extLst>
              <a:ext uri="{FF2B5EF4-FFF2-40B4-BE49-F238E27FC236}">
                <a16:creationId xmlns:a16="http://schemas.microsoft.com/office/drawing/2014/main" id="{FB31CFE6-F791-9137-4A5F-8359004509B4}"/>
              </a:ext>
            </a:extLst>
          </p:cNvPr>
          <p:cNvSpPr>
            <a:spLocks noGrp="1"/>
          </p:cNvSpPr>
          <p:nvPr>
            <p:ph sz="half" idx="1"/>
          </p:nvPr>
        </p:nvSpPr>
        <p:spPr>
          <a:xfrm>
            <a:off x="838200" y="1825625"/>
            <a:ext cx="4419124" cy="4351338"/>
          </a:xfrm>
        </p:spPr>
        <p:txBody>
          <a:bodyPr>
            <a:normAutofit/>
          </a:bodyPr>
          <a:lstStyle/>
          <a:p>
            <a:pPr marL="514350" indent="-514350">
              <a:buFont typeface="+mj-lt"/>
              <a:buAutoNum type="arabicPeriod"/>
            </a:pPr>
            <a:r>
              <a:rPr lang="en-CA" dirty="0"/>
              <a:t>Highlight the text you want to bookmark.</a:t>
            </a:r>
          </a:p>
          <a:p>
            <a:pPr marL="514350" indent="-514350">
              <a:buFont typeface="+mj-lt"/>
              <a:buAutoNum type="arabicPeriod"/>
            </a:pPr>
            <a:endParaRPr lang="en-CA" dirty="0"/>
          </a:p>
          <a:p>
            <a:pPr marL="971550" lvl="1" indent="-514350">
              <a:buFont typeface="+mj-lt"/>
              <a:buAutoNum type="arabicPeriod"/>
            </a:pPr>
            <a:endParaRPr lang="en-CA" dirty="0"/>
          </a:p>
          <a:p>
            <a:pPr marL="514350" indent="-514350">
              <a:buFont typeface="+mj-lt"/>
              <a:buAutoNum type="arabicPeriod"/>
            </a:pPr>
            <a:endParaRPr lang="en-CA" dirty="0"/>
          </a:p>
          <a:p>
            <a:pPr marL="514350" indent="-514350">
              <a:buFont typeface="+mj-lt"/>
              <a:buAutoNum type="arabicPeriod"/>
            </a:pPr>
            <a:r>
              <a:rPr lang="en-CA" dirty="0"/>
              <a:t>In the pop-up toolbar, select the bookmark icon (     ).</a:t>
            </a:r>
          </a:p>
        </p:txBody>
      </p:sp>
      <p:sp>
        <p:nvSpPr>
          <p:cNvPr id="5" name="Slide Number Placeholder 4">
            <a:extLst>
              <a:ext uri="{FF2B5EF4-FFF2-40B4-BE49-F238E27FC236}">
                <a16:creationId xmlns:a16="http://schemas.microsoft.com/office/drawing/2014/main" id="{00D2AD0A-83EC-94DD-A049-AD04E21E1F3C}"/>
              </a:ext>
            </a:extLst>
          </p:cNvPr>
          <p:cNvSpPr>
            <a:spLocks noGrp="1"/>
          </p:cNvSpPr>
          <p:nvPr>
            <p:ph type="sldNum" sz="quarter" idx="12"/>
          </p:nvPr>
        </p:nvSpPr>
        <p:spPr/>
        <p:txBody>
          <a:bodyPr/>
          <a:lstStyle/>
          <a:p>
            <a:fld id="{0F6E689A-FD86-4A33-93D6-EF2C1464DB39}" type="slidenum">
              <a:rPr lang="en-CA" smtClean="0"/>
              <a:t>20</a:t>
            </a:fld>
            <a:endParaRPr lang="en-CA"/>
          </a:p>
        </p:txBody>
      </p:sp>
      <p:pic>
        <p:nvPicPr>
          <p:cNvPr id="13" name="Content Placeholder 12">
            <a:extLst>
              <a:ext uri="{FF2B5EF4-FFF2-40B4-BE49-F238E27FC236}">
                <a16:creationId xmlns:a16="http://schemas.microsoft.com/office/drawing/2014/main" id="{28988153-7E12-2429-27BD-C67AD0ED277B}"/>
              </a:ext>
            </a:extLst>
          </p:cNvPr>
          <p:cNvPicPr>
            <a:picLocks noGrp="1" noChangeAspect="1"/>
          </p:cNvPicPr>
          <p:nvPr>
            <p:ph sz="half" idx="2"/>
          </p:nvPr>
        </p:nvPicPr>
        <p:blipFill>
          <a:blip r:embed="rId3"/>
          <a:stretch>
            <a:fillRect/>
          </a:stretch>
        </p:blipFill>
        <p:spPr>
          <a:xfrm>
            <a:off x="6222000" y="1825625"/>
            <a:ext cx="4777200" cy="2125979"/>
          </a:xfrm>
          <a:ln>
            <a:solidFill>
              <a:schemeClr val="bg1">
                <a:lumMod val="75000"/>
              </a:schemeClr>
            </a:solidFill>
          </a:ln>
        </p:spPr>
      </p:pic>
      <p:pic>
        <p:nvPicPr>
          <p:cNvPr id="15" name="Picture 14">
            <a:extLst>
              <a:ext uri="{FF2B5EF4-FFF2-40B4-BE49-F238E27FC236}">
                <a16:creationId xmlns:a16="http://schemas.microsoft.com/office/drawing/2014/main" id="{C7A5AD28-0D63-86F5-4A10-E4D95A94BFB9}"/>
              </a:ext>
            </a:extLst>
          </p:cNvPr>
          <p:cNvPicPr>
            <a:picLocks noChangeAspect="1"/>
          </p:cNvPicPr>
          <p:nvPr/>
        </p:nvPicPr>
        <p:blipFill>
          <a:blip r:embed="rId4"/>
          <a:stretch>
            <a:fillRect/>
          </a:stretch>
        </p:blipFill>
        <p:spPr>
          <a:xfrm>
            <a:off x="6222000" y="4050984"/>
            <a:ext cx="4777200" cy="2125979"/>
          </a:xfrm>
          <a:prstGeom prst="rect">
            <a:avLst/>
          </a:prstGeom>
          <a:ln>
            <a:solidFill>
              <a:schemeClr val="bg1">
                <a:lumMod val="75000"/>
              </a:schemeClr>
            </a:solidFill>
          </a:ln>
        </p:spPr>
      </p:pic>
      <p:pic>
        <p:nvPicPr>
          <p:cNvPr id="19" name="Picture 18">
            <a:extLst>
              <a:ext uri="{FF2B5EF4-FFF2-40B4-BE49-F238E27FC236}">
                <a16:creationId xmlns:a16="http://schemas.microsoft.com/office/drawing/2014/main" id="{2C035335-6B57-9AB4-916F-4C2D78AD2508}"/>
              </a:ext>
            </a:extLst>
          </p:cNvPr>
          <p:cNvPicPr>
            <a:picLocks noChangeAspect="1"/>
          </p:cNvPicPr>
          <p:nvPr/>
        </p:nvPicPr>
        <p:blipFill>
          <a:blip r:embed="rId5"/>
          <a:stretch>
            <a:fillRect/>
          </a:stretch>
        </p:blipFill>
        <p:spPr>
          <a:xfrm>
            <a:off x="1550020" y="4927317"/>
            <a:ext cx="395288" cy="426291"/>
          </a:xfrm>
          <a:prstGeom prst="rect">
            <a:avLst/>
          </a:prstGeom>
        </p:spPr>
      </p:pic>
    </p:spTree>
    <p:extLst>
      <p:ext uri="{BB962C8B-B14F-4D97-AF65-F5344CB8AC3E}">
        <p14:creationId xmlns:p14="http://schemas.microsoft.com/office/powerpoint/2010/main" val="255202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EC06-FD2B-C344-3970-A4E1B0AE7E47}"/>
              </a:ext>
            </a:extLst>
          </p:cNvPr>
          <p:cNvSpPr>
            <a:spLocks noGrp="1"/>
          </p:cNvSpPr>
          <p:nvPr>
            <p:ph type="title"/>
          </p:nvPr>
        </p:nvSpPr>
        <p:spPr/>
        <p:txBody>
          <a:bodyPr/>
          <a:lstStyle/>
          <a:p>
            <a:r>
              <a:rPr lang="en-CA" dirty="0"/>
              <a:t>Create a Bookmark</a:t>
            </a:r>
          </a:p>
        </p:txBody>
      </p:sp>
      <p:sp>
        <p:nvSpPr>
          <p:cNvPr id="3" name="Content Placeholder 2">
            <a:extLst>
              <a:ext uri="{FF2B5EF4-FFF2-40B4-BE49-F238E27FC236}">
                <a16:creationId xmlns:a16="http://schemas.microsoft.com/office/drawing/2014/main" id="{FB31CFE6-F791-9137-4A5F-8359004509B4}"/>
              </a:ext>
            </a:extLst>
          </p:cNvPr>
          <p:cNvSpPr>
            <a:spLocks noGrp="1"/>
          </p:cNvSpPr>
          <p:nvPr>
            <p:ph sz="half" idx="1"/>
          </p:nvPr>
        </p:nvSpPr>
        <p:spPr>
          <a:xfrm>
            <a:off x="838200" y="1825625"/>
            <a:ext cx="4419124" cy="4351338"/>
          </a:xfrm>
        </p:spPr>
        <p:txBody>
          <a:bodyPr>
            <a:normAutofit/>
          </a:bodyPr>
          <a:lstStyle/>
          <a:p>
            <a:pPr marL="514350" indent="-514350">
              <a:buFont typeface="+mj-lt"/>
              <a:buAutoNum type="arabicPeriod" startAt="3"/>
            </a:pPr>
            <a:r>
              <a:rPr lang="en-CA" dirty="0"/>
              <a:t>In the Add New Bookmark box:</a:t>
            </a:r>
          </a:p>
          <a:p>
            <a:pPr marL="971550" lvl="1" indent="-514350">
              <a:buFont typeface="+mj-lt"/>
              <a:buAutoNum type="alphaLcPeriod"/>
            </a:pPr>
            <a:r>
              <a:rPr lang="en-CA" dirty="0"/>
              <a:t>Enter a clear, distinctive title.</a:t>
            </a:r>
          </a:p>
          <a:p>
            <a:pPr marL="971550" lvl="1" indent="-514350">
              <a:buFont typeface="+mj-lt"/>
              <a:buAutoNum type="alphaLcPeriod"/>
            </a:pPr>
            <a:r>
              <a:rPr lang="en-CA" dirty="0"/>
              <a:t>Optionally, select a folder.</a:t>
            </a:r>
          </a:p>
          <a:p>
            <a:pPr marL="971550" lvl="1" indent="-514350">
              <a:buFont typeface="+mj-lt"/>
              <a:buAutoNum type="alphaLcPeriod"/>
            </a:pPr>
            <a:r>
              <a:rPr lang="en-CA" dirty="0"/>
              <a:t>Select whether to receive notifications when the page is updated.</a:t>
            </a:r>
          </a:p>
          <a:p>
            <a:pPr marL="971550" lvl="1" indent="-514350">
              <a:buFont typeface="+mj-lt"/>
              <a:buAutoNum type="alphaLcPeriod"/>
            </a:pPr>
            <a:r>
              <a:rPr lang="en-CA" dirty="0"/>
              <a:t>Click </a:t>
            </a:r>
            <a:r>
              <a:rPr lang="en-CA" b="1" dirty="0"/>
              <a:t>Save</a:t>
            </a:r>
            <a:r>
              <a:rPr lang="en-CA" dirty="0"/>
              <a:t>.</a:t>
            </a:r>
          </a:p>
        </p:txBody>
      </p:sp>
      <p:sp>
        <p:nvSpPr>
          <p:cNvPr id="5" name="Slide Number Placeholder 4">
            <a:extLst>
              <a:ext uri="{FF2B5EF4-FFF2-40B4-BE49-F238E27FC236}">
                <a16:creationId xmlns:a16="http://schemas.microsoft.com/office/drawing/2014/main" id="{00D2AD0A-83EC-94DD-A049-AD04E21E1F3C}"/>
              </a:ext>
            </a:extLst>
          </p:cNvPr>
          <p:cNvSpPr>
            <a:spLocks noGrp="1"/>
          </p:cNvSpPr>
          <p:nvPr>
            <p:ph type="sldNum" sz="quarter" idx="12"/>
          </p:nvPr>
        </p:nvSpPr>
        <p:spPr/>
        <p:txBody>
          <a:bodyPr/>
          <a:lstStyle/>
          <a:p>
            <a:fld id="{0F6E689A-FD86-4A33-93D6-EF2C1464DB39}" type="slidenum">
              <a:rPr lang="en-CA" smtClean="0"/>
              <a:t>21</a:t>
            </a:fld>
            <a:endParaRPr lang="en-CA"/>
          </a:p>
        </p:txBody>
      </p:sp>
      <p:pic>
        <p:nvPicPr>
          <p:cNvPr id="9" name="Content Placeholder 8">
            <a:extLst>
              <a:ext uri="{FF2B5EF4-FFF2-40B4-BE49-F238E27FC236}">
                <a16:creationId xmlns:a16="http://schemas.microsoft.com/office/drawing/2014/main" id="{96933B36-6E0E-8D83-ABBC-B858A5A5B34C}"/>
              </a:ext>
            </a:extLst>
          </p:cNvPr>
          <p:cNvPicPr>
            <a:picLocks noGrp="1" noChangeAspect="1"/>
          </p:cNvPicPr>
          <p:nvPr>
            <p:ph sz="half" idx="2"/>
          </p:nvPr>
        </p:nvPicPr>
        <p:blipFill>
          <a:blip r:embed="rId3"/>
          <a:stretch>
            <a:fillRect/>
          </a:stretch>
        </p:blipFill>
        <p:spPr>
          <a:xfrm>
            <a:off x="6222366" y="1825625"/>
            <a:ext cx="4776468" cy="4351338"/>
          </a:xfrm>
          <a:ln>
            <a:solidFill>
              <a:schemeClr val="bg1">
                <a:lumMod val="75000"/>
              </a:schemeClr>
            </a:solidFill>
          </a:ln>
        </p:spPr>
      </p:pic>
      <p:pic>
        <p:nvPicPr>
          <p:cNvPr id="12" name="Picture 11">
            <a:extLst>
              <a:ext uri="{FF2B5EF4-FFF2-40B4-BE49-F238E27FC236}">
                <a16:creationId xmlns:a16="http://schemas.microsoft.com/office/drawing/2014/main" id="{0912CFAF-F2C9-FA70-AE7C-DA569B9F3B1C}"/>
              </a:ext>
            </a:extLst>
          </p:cNvPr>
          <p:cNvPicPr>
            <a:picLocks noChangeAspect="1"/>
          </p:cNvPicPr>
          <p:nvPr/>
        </p:nvPicPr>
        <p:blipFill>
          <a:blip r:embed="rId4"/>
          <a:stretch>
            <a:fillRect/>
          </a:stretch>
        </p:blipFill>
        <p:spPr>
          <a:xfrm>
            <a:off x="6222366" y="1825625"/>
            <a:ext cx="4777634" cy="4352400"/>
          </a:xfrm>
          <a:prstGeom prst="rect">
            <a:avLst/>
          </a:prstGeom>
          <a:ln>
            <a:solidFill>
              <a:schemeClr val="bg1">
                <a:lumMod val="75000"/>
              </a:schemeClr>
            </a:solidFill>
          </a:ln>
        </p:spPr>
      </p:pic>
    </p:spTree>
    <p:extLst>
      <p:ext uri="{BB962C8B-B14F-4D97-AF65-F5344CB8AC3E}">
        <p14:creationId xmlns:p14="http://schemas.microsoft.com/office/powerpoint/2010/main" val="249034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EC06-FD2B-C344-3970-A4E1B0AE7E47}"/>
              </a:ext>
            </a:extLst>
          </p:cNvPr>
          <p:cNvSpPr>
            <a:spLocks noGrp="1"/>
          </p:cNvSpPr>
          <p:nvPr>
            <p:ph type="title"/>
          </p:nvPr>
        </p:nvSpPr>
        <p:spPr/>
        <p:txBody>
          <a:bodyPr/>
          <a:lstStyle/>
          <a:p>
            <a:r>
              <a:rPr lang="en-CA" dirty="0"/>
              <a:t>Create a Bookmark</a:t>
            </a:r>
          </a:p>
        </p:txBody>
      </p:sp>
      <p:sp>
        <p:nvSpPr>
          <p:cNvPr id="3" name="Content Placeholder 2">
            <a:extLst>
              <a:ext uri="{FF2B5EF4-FFF2-40B4-BE49-F238E27FC236}">
                <a16:creationId xmlns:a16="http://schemas.microsoft.com/office/drawing/2014/main" id="{FB31CFE6-F791-9137-4A5F-8359004509B4}"/>
              </a:ext>
            </a:extLst>
          </p:cNvPr>
          <p:cNvSpPr>
            <a:spLocks noGrp="1"/>
          </p:cNvSpPr>
          <p:nvPr>
            <p:ph sz="half" idx="1"/>
          </p:nvPr>
        </p:nvSpPr>
        <p:spPr>
          <a:xfrm>
            <a:off x="838200" y="1825625"/>
            <a:ext cx="4419124" cy="4351338"/>
          </a:xfrm>
        </p:spPr>
        <p:txBody>
          <a:bodyPr>
            <a:normAutofit/>
          </a:bodyPr>
          <a:lstStyle/>
          <a:p>
            <a:r>
              <a:rPr lang="en-CA" dirty="0"/>
              <a:t>The bookmark icon is added after the highlighted passage</a:t>
            </a:r>
          </a:p>
        </p:txBody>
      </p:sp>
      <p:sp>
        <p:nvSpPr>
          <p:cNvPr id="5" name="Slide Number Placeholder 4">
            <a:extLst>
              <a:ext uri="{FF2B5EF4-FFF2-40B4-BE49-F238E27FC236}">
                <a16:creationId xmlns:a16="http://schemas.microsoft.com/office/drawing/2014/main" id="{00D2AD0A-83EC-94DD-A049-AD04E21E1F3C}"/>
              </a:ext>
            </a:extLst>
          </p:cNvPr>
          <p:cNvSpPr>
            <a:spLocks noGrp="1"/>
          </p:cNvSpPr>
          <p:nvPr>
            <p:ph type="sldNum" sz="quarter" idx="12"/>
          </p:nvPr>
        </p:nvSpPr>
        <p:spPr/>
        <p:txBody>
          <a:bodyPr/>
          <a:lstStyle/>
          <a:p>
            <a:fld id="{0F6E689A-FD86-4A33-93D6-EF2C1464DB39}" type="slidenum">
              <a:rPr lang="en-CA" smtClean="0"/>
              <a:t>22</a:t>
            </a:fld>
            <a:endParaRPr lang="en-CA"/>
          </a:p>
        </p:txBody>
      </p:sp>
      <p:pic>
        <p:nvPicPr>
          <p:cNvPr id="17" name="Content Placeholder 16">
            <a:extLst>
              <a:ext uri="{FF2B5EF4-FFF2-40B4-BE49-F238E27FC236}">
                <a16:creationId xmlns:a16="http://schemas.microsoft.com/office/drawing/2014/main" id="{87BABC85-FB2D-438F-7CAD-792BD573F17A}"/>
              </a:ext>
            </a:extLst>
          </p:cNvPr>
          <p:cNvPicPr>
            <a:picLocks noGrp="1" noChangeAspect="1"/>
          </p:cNvPicPr>
          <p:nvPr>
            <p:ph sz="half" idx="2"/>
          </p:nvPr>
        </p:nvPicPr>
        <p:blipFill>
          <a:blip r:embed="rId3"/>
          <a:stretch>
            <a:fillRect/>
          </a:stretch>
        </p:blipFill>
        <p:spPr>
          <a:xfrm>
            <a:off x="6222366" y="1825625"/>
            <a:ext cx="4776468" cy="4351338"/>
          </a:xfrm>
          <a:ln>
            <a:solidFill>
              <a:schemeClr val="bg1">
                <a:lumMod val="75000"/>
              </a:schemeClr>
            </a:solidFill>
          </a:ln>
        </p:spPr>
      </p:pic>
      <p:sp>
        <p:nvSpPr>
          <p:cNvPr id="18" name="Rectangle 17">
            <a:extLst>
              <a:ext uri="{FF2B5EF4-FFF2-40B4-BE49-F238E27FC236}">
                <a16:creationId xmlns:a16="http://schemas.microsoft.com/office/drawing/2014/main" id="{B821FC8D-786E-62D3-F238-C944F7CC52E9}"/>
              </a:ext>
            </a:extLst>
          </p:cNvPr>
          <p:cNvSpPr/>
          <p:nvPr/>
        </p:nvSpPr>
        <p:spPr>
          <a:xfrm>
            <a:off x="6393284" y="4938304"/>
            <a:ext cx="258976" cy="2737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20135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A0C3-10EF-2126-90A8-CD62C679F3B4}"/>
              </a:ext>
            </a:extLst>
          </p:cNvPr>
          <p:cNvSpPr>
            <a:spLocks noGrp="1"/>
          </p:cNvSpPr>
          <p:nvPr>
            <p:ph type="title"/>
          </p:nvPr>
        </p:nvSpPr>
        <p:spPr/>
        <p:txBody>
          <a:bodyPr/>
          <a:lstStyle/>
          <a:p>
            <a:r>
              <a:rPr lang="en-CA" dirty="0"/>
              <a:t>Create a Note</a:t>
            </a:r>
          </a:p>
        </p:txBody>
      </p:sp>
      <p:sp>
        <p:nvSpPr>
          <p:cNvPr id="3" name="Content Placeholder 2">
            <a:extLst>
              <a:ext uri="{FF2B5EF4-FFF2-40B4-BE49-F238E27FC236}">
                <a16:creationId xmlns:a16="http://schemas.microsoft.com/office/drawing/2014/main" id="{8FB6F78F-406C-182D-B8DD-11400E450E81}"/>
              </a:ext>
            </a:extLst>
          </p:cNvPr>
          <p:cNvSpPr>
            <a:spLocks noGrp="1"/>
          </p:cNvSpPr>
          <p:nvPr>
            <p:ph sz="half" idx="1"/>
          </p:nvPr>
        </p:nvSpPr>
        <p:spPr>
          <a:xfrm>
            <a:off x="838200" y="1825625"/>
            <a:ext cx="4419124" cy="4351338"/>
          </a:xfrm>
        </p:spPr>
        <p:txBody>
          <a:bodyPr>
            <a:normAutofit/>
          </a:bodyPr>
          <a:lstStyle/>
          <a:p>
            <a:pPr marL="514350" indent="-514350">
              <a:buFont typeface="+mj-lt"/>
              <a:buAutoNum type="arabicPeriod"/>
            </a:pPr>
            <a:r>
              <a:rPr lang="en-CA" dirty="0"/>
              <a:t>Highlight the text to which you want add a note.</a:t>
            </a:r>
          </a:p>
          <a:p>
            <a:pPr marL="514350" indent="-514350">
              <a:buFont typeface="+mj-lt"/>
              <a:buAutoNum type="arabicPeriod"/>
            </a:pPr>
            <a:endParaRPr lang="en-CA" dirty="0"/>
          </a:p>
          <a:p>
            <a:pPr marL="514350" indent="-514350">
              <a:buFont typeface="+mj-lt"/>
              <a:buAutoNum type="arabicPeriod"/>
            </a:pPr>
            <a:endParaRPr lang="en-CA" dirty="0"/>
          </a:p>
          <a:p>
            <a:pPr marL="514350" indent="-514350">
              <a:buFont typeface="+mj-lt"/>
              <a:buAutoNum type="arabicPeriod"/>
            </a:pPr>
            <a:r>
              <a:rPr lang="en-CA" dirty="0"/>
              <a:t>In the pop-up toolbar, select the note icon (     ).</a:t>
            </a:r>
          </a:p>
          <a:p>
            <a:pPr marL="514350" indent="-514350">
              <a:buFont typeface="+mj-lt"/>
              <a:buAutoNum type="arabicPeriod"/>
            </a:pPr>
            <a:endParaRPr lang="en-CA" dirty="0"/>
          </a:p>
          <a:p>
            <a:pPr marL="0" indent="0">
              <a:buNone/>
            </a:pPr>
            <a:endParaRPr lang="en-CA" dirty="0"/>
          </a:p>
        </p:txBody>
      </p:sp>
      <p:sp>
        <p:nvSpPr>
          <p:cNvPr id="5" name="Slide Number Placeholder 4">
            <a:extLst>
              <a:ext uri="{FF2B5EF4-FFF2-40B4-BE49-F238E27FC236}">
                <a16:creationId xmlns:a16="http://schemas.microsoft.com/office/drawing/2014/main" id="{6968C4FA-9E52-2E66-8633-AF0DCF152D03}"/>
              </a:ext>
            </a:extLst>
          </p:cNvPr>
          <p:cNvSpPr>
            <a:spLocks noGrp="1"/>
          </p:cNvSpPr>
          <p:nvPr>
            <p:ph type="sldNum" sz="quarter" idx="12"/>
          </p:nvPr>
        </p:nvSpPr>
        <p:spPr/>
        <p:txBody>
          <a:bodyPr/>
          <a:lstStyle/>
          <a:p>
            <a:fld id="{0F6E689A-FD86-4A33-93D6-EF2C1464DB39}" type="slidenum">
              <a:rPr lang="en-CA" smtClean="0"/>
              <a:t>23</a:t>
            </a:fld>
            <a:endParaRPr lang="en-CA"/>
          </a:p>
        </p:txBody>
      </p:sp>
      <p:pic>
        <p:nvPicPr>
          <p:cNvPr id="17" name="Picture 16">
            <a:extLst>
              <a:ext uri="{FF2B5EF4-FFF2-40B4-BE49-F238E27FC236}">
                <a16:creationId xmlns:a16="http://schemas.microsoft.com/office/drawing/2014/main" id="{1ACE830C-D4DA-5A18-5ECB-1B105587C1B9}"/>
              </a:ext>
            </a:extLst>
          </p:cNvPr>
          <p:cNvPicPr>
            <a:picLocks noChangeAspect="1"/>
          </p:cNvPicPr>
          <p:nvPr/>
        </p:nvPicPr>
        <p:blipFill>
          <a:blip r:embed="rId3"/>
          <a:stretch>
            <a:fillRect/>
          </a:stretch>
        </p:blipFill>
        <p:spPr>
          <a:xfrm>
            <a:off x="4462347" y="4549697"/>
            <a:ext cx="426882" cy="426882"/>
          </a:xfrm>
          <a:prstGeom prst="rect">
            <a:avLst/>
          </a:prstGeom>
        </p:spPr>
      </p:pic>
      <p:pic>
        <p:nvPicPr>
          <p:cNvPr id="8" name="Content Placeholder 7">
            <a:extLst>
              <a:ext uri="{FF2B5EF4-FFF2-40B4-BE49-F238E27FC236}">
                <a16:creationId xmlns:a16="http://schemas.microsoft.com/office/drawing/2014/main" id="{FA9DFADE-62E8-553C-B80E-277969190369}"/>
              </a:ext>
            </a:extLst>
          </p:cNvPr>
          <p:cNvPicPr>
            <a:picLocks noGrp="1" noChangeAspect="1"/>
          </p:cNvPicPr>
          <p:nvPr>
            <p:ph sz="half" idx="2"/>
          </p:nvPr>
        </p:nvPicPr>
        <p:blipFill>
          <a:blip r:embed="rId4"/>
          <a:stretch>
            <a:fillRect/>
          </a:stretch>
        </p:blipFill>
        <p:spPr>
          <a:xfrm>
            <a:off x="6209157" y="1825625"/>
            <a:ext cx="4802886" cy="1810512"/>
          </a:xfrm>
          <a:ln>
            <a:solidFill>
              <a:schemeClr val="bg1">
                <a:lumMod val="75000"/>
              </a:schemeClr>
            </a:solidFill>
          </a:ln>
        </p:spPr>
      </p:pic>
      <p:pic>
        <p:nvPicPr>
          <p:cNvPr id="11" name="Picture 10">
            <a:extLst>
              <a:ext uri="{FF2B5EF4-FFF2-40B4-BE49-F238E27FC236}">
                <a16:creationId xmlns:a16="http://schemas.microsoft.com/office/drawing/2014/main" id="{5F4DFD8D-EAE1-D296-A38B-EE660452DF01}"/>
              </a:ext>
            </a:extLst>
          </p:cNvPr>
          <p:cNvPicPr>
            <a:picLocks noChangeAspect="1"/>
          </p:cNvPicPr>
          <p:nvPr/>
        </p:nvPicPr>
        <p:blipFill>
          <a:blip r:embed="rId5"/>
          <a:stretch>
            <a:fillRect/>
          </a:stretch>
        </p:blipFill>
        <p:spPr>
          <a:xfrm>
            <a:off x="6209157" y="4001294"/>
            <a:ext cx="4802886" cy="1810512"/>
          </a:xfrm>
          <a:prstGeom prst="rect">
            <a:avLst/>
          </a:prstGeom>
          <a:ln>
            <a:solidFill>
              <a:schemeClr val="bg1">
                <a:lumMod val="75000"/>
              </a:schemeClr>
            </a:solidFill>
          </a:ln>
        </p:spPr>
      </p:pic>
    </p:spTree>
    <p:extLst>
      <p:ext uri="{BB962C8B-B14F-4D97-AF65-F5344CB8AC3E}">
        <p14:creationId xmlns:p14="http://schemas.microsoft.com/office/powerpoint/2010/main" val="1887403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A0C3-10EF-2126-90A8-CD62C679F3B4}"/>
              </a:ext>
            </a:extLst>
          </p:cNvPr>
          <p:cNvSpPr>
            <a:spLocks noGrp="1"/>
          </p:cNvSpPr>
          <p:nvPr>
            <p:ph type="title"/>
          </p:nvPr>
        </p:nvSpPr>
        <p:spPr/>
        <p:txBody>
          <a:bodyPr/>
          <a:lstStyle/>
          <a:p>
            <a:r>
              <a:rPr lang="en-CA" dirty="0"/>
              <a:t>Create a Note</a:t>
            </a:r>
          </a:p>
        </p:txBody>
      </p:sp>
      <p:sp>
        <p:nvSpPr>
          <p:cNvPr id="3" name="Content Placeholder 2">
            <a:extLst>
              <a:ext uri="{FF2B5EF4-FFF2-40B4-BE49-F238E27FC236}">
                <a16:creationId xmlns:a16="http://schemas.microsoft.com/office/drawing/2014/main" id="{8FB6F78F-406C-182D-B8DD-11400E450E81}"/>
              </a:ext>
            </a:extLst>
          </p:cNvPr>
          <p:cNvSpPr>
            <a:spLocks noGrp="1"/>
          </p:cNvSpPr>
          <p:nvPr>
            <p:ph sz="half" idx="1"/>
          </p:nvPr>
        </p:nvSpPr>
        <p:spPr>
          <a:xfrm>
            <a:off x="838200" y="1825625"/>
            <a:ext cx="5257800" cy="4351338"/>
          </a:xfrm>
        </p:spPr>
        <p:txBody>
          <a:bodyPr>
            <a:normAutofit lnSpcReduction="10000"/>
          </a:bodyPr>
          <a:lstStyle/>
          <a:p>
            <a:pPr marL="514350" indent="-514350">
              <a:buFont typeface="+mj-lt"/>
              <a:buAutoNum type="arabicPeriod" startAt="3"/>
            </a:pPr>
            <a:r>
              <a:rPr lang="en-CA" dirty="0"/>
              <a:t>In the Add New Note box:</a:t>
            </a:r>
          </a:p>
          <a:p>
            <a:pPr marL="971550" lvl="1" indent="-514350">
              <a:buFont typeface="+mj-lt"/>
              <a:buAutoNum type="alphaLcPeriod"/>
            </a:pPr>
            <a:r>
              <a:rPr lang="en-CA" dirty="0"/>
              <a:t>Enter a clear, distinctive title.</a:t>
            </a:r>
          </a:p>
          <a:p>
            <a:pPr marL="971550" lvl="1" indent="-514350">
              <a:buFont typeface="+mj-lt"/>
              <a:buAutoNum type="alphaLcPeriod"/>
            </a:pPr>
            <a:r>
              <a:rPr lang="en-CA" dirty="0"/>
              <a:t>Select level of access.</a:t>
            </a:r>
          </a:p>
          <a:p>
            <a:pPr lvl="2"/>
            <a:r>
              <a:rPr lang="en-CA" dirty="0"/>
              <a:t>Private = only you</a:t>
            </a:r>
          </a:p>
          <a:p>
            <a:pPr lvl="2"/>
            <a:r>
              <a:rPr lang="en-CA" dirty="0"/>
              <a:t>Local = your institution</a:t>
            </a:r>
          </a:p>
          <a:p>
            <a:pPr marL="971550" lvl="1" indent="-514350">
              <a:buFont typeface="+mj-lt"/>
              <a:buAutoNum type="alphaLcPeriod"/>
            </a:pPr>
            <a:r>
              <a:rPr lang="en-CA" dirty="0"/>
              <a:t>Optionally, select a folder.</a:t>
            </a:r>
          </a:p>
          <a:p>
            <a:pPr marL="971550" lvl="1" indent="-514350">
              <a:buFont typeface="+mj-lt"/>
              <a:buAutoNum type="alphaLcPeriod"/>
            </a:pPr>
            <a:r>
              <a:rPr lang="en-CA" dirty="0"/>
              <a:t>Enter the text of the note in the body.</a:t>
            </a:r>
          </a:p>
          <a:p>
            <a:pPr marL="971550" lvl="1" indent="-514350">
              <a:buFont typeface="+mj-lt"/>
              <a:buAutoNum type="alphaLcPeriod"/>
            </a:pPr>
            <a:r>
              <a:rPr lang="en-CA" dirty="0"/>
              <a:t>Select whether to receive notifications when the page is updated.</a:t>
            </a:r>
          </a:p>
          <a:p>
            <a:pPr marL="971550" lvl="1" indent="-514350">
              <a:buFont typeface="+mj-lt"/>
              <a:buAutoNum type="alphaLcPeriod"/>
            </a:pPr>
            <a:r>
              <a:rPr lang="en-CA" dirty="0"/>
              <a:t>Click </a:t>
            </a:r>
            <a:r>
              <a:rPr lang="en-CA" b="1" dirty="0"/>
              <a:t>Save</a:t>
            </a:r>
            <a:r>
              <a:rPr lang="en-CA" dirty="0"/>
              <a:t>.</a:t>
            </a:r>
          </a:p>
          <a:p>
            <a:pPr marL="0" indent="0">
              <a:buNone/>
            </a:pPr>
            <a:endParaRPr lang="en-CA" dirty="0"/>
          </a:p>
        </p:txBody>
      </p:sp>
      <p:sp>
        <p:nvSpPr>
          <p:cNvPr id="5" name="Slide Number Placeholder 4">
            <a:extLst>
              <a:ext uri="{FF2B5EF4-FFF2-40B4-BE49-F238E27FC236}">
                <a16:creationId xmlns:a16="http://schemas.microsoft.com/office/drawing/2014/main" id="{6968C4FA-9E52-2E66-8633-AF0DCF152D03}"/>
              </a:ext>
            </a:extLst>
          </p:cNvPr>
          <p:cNvSpPr>
            <a:spLocks noGrp="1"/>
          </p:cNvSpPr>
          <p:nvPr>
            <p:ph type="sldNum" sz="quarter" idx="12"/>
          </p:nvPr>
        </p:nvSpPr>
        <p:spPr/>
        <p:txBody>
          <a:bodyPr/>
          <a:lstStyle/>
          <a:p>
            <a:fld id="{0F6E689A-FD86-4A33-93D6-EF2C1464DB39}" type="slidenum">
              <a:rPr lang="en-CA" smtClean="0"/>
              <a:t>24</a:t>
            </a:fld>
            <a:endParaRPr lang="en-CA"/>
          </a:p>
        </p:txBody>
      </p:sp>
      <p:pic>
        <p:nvPicPr>
          <p:cNvPr id="13" name="Content Placeholder 12">
            <a:extLst>
              <a:ext uri="{FF2B5EF4-FFF2-40B4-BE49-F238E27FC236}">
                <a16:creationId xmlns:a16="http://schemas.microsoft.com/office/drawing/2014/main" id="{CCE2949F-53C0-79BD-348E-64BFF0D29780}"/>
              </a:ext>
            </a:extLst>
          </p:cNvPr>
          <p:cNvPicPr>
            <a:picLocks noGrp="1" noChangeAspect="1"/>
          </p:cNvPicPr>
          <p:nvPr>
            <p:ph sz="half" idx="2"/>
          </p:nvPr>
        </p:nvPicPr>
        <p:blipFill>
          <a:blip r:embed="rId3"/>
          <a:stretch>
            <a:fillRect/>
          </a:stretch>
        </p:blipFill>
        <p:spPr>
          <a:xfrm>
            <a:off x="6536668" y="1825625"/>
            <a:ext cx="4147863" cy="4359600"/>
          </a:xfrm>
          <a:ln>
            <a:solidFill>
              <a:schemeClr val="bg1">
                <a:lumMod val="75000"/>
              </a:schemeClr>
            </a:solidFill>
          </a:ln>
        </p:spPr>
      </p:pic>
      <p:pic>
        <p:nvPicPr>
          <p:cNvPr id="15" name="Picture 14">
            <a:extLst>
              <a:ext uri="{FF2B5EF4-FFF2-40B4-BE49-F238E27FC236}">
                <a16:creationId xmlns:a16="http://schemas.microsoft.com/office/drawing/2014/main" id="{23B6D529-EB3F-CD24-503A-88B7C6678B8D}"/>
              </a:ext>
            </a:extLst>
          </p:cNvPr>
          <p:cNvPicPr>
            <a:picLocks noChangeAspect="1"/>
          </p:cNvPicPr>
          <p:nvPr/>
        </p:nvPicPr>
        <p:blipFill>
          <a:blip r:embed="rId4"/>
          <a:stretch>
            <a:fillRect/>
          </a:stretch>
        </p:blipFill>
        <p:spPr>
          <a:xfrm>
            <a:off x="6536668" y="1825625"/>
            <a:ext cx="4147947" cy="4359688"/>
          </a:xfrm>
          <a:prstGeom prst="rect">
            <a:avLst/>
          </a:prstGeom>
          <a:ln>
            <a:solidFill>
              <a:schemeClr val="bg1">
                <a:lumMod val="75000"/>
              </a:schemeClr>
            </a:solidFill>
          </a:ln>
        </p:spPr>
      </p:pic>
      <p:pic>
        <p:nvPicPr>
          <p:cNvPr id="17" name="Picture 16">
            <a:extLst>
              <a:ext uri="{FF2B5EF4-FFF2-40B4-BE49-F238E27FC236}">
                <a16:creationId xmlns:a16="http://schemas.microsoft.com/office/drawing/2014/main" id="{BFCCA4A4-0819-BE0E-0A72-B01C795CEAC6}"/>
              </a:ext>
            </a:extLst>
          </p:cNvPr>
          <p:cNvPicPr>
            <a:picLocks noChangeAspect="1"/>
          </p:cNvPicPr>
          <p:nvPr/>
        </p:nvPicPr>
        <p:blipFill>
          <a:blip r:embed="rId5"/>
          <a:stretch>
            <a:fillRect/>
          </a:stretch>
        </p:blipFill>
        <p:spPr>
          <a:xfrm>
            <a:off x="6536625" y="1825625"/>
            <a:ext cx="4147947" cy="4359688"/>
          </a:xfrm>
          <a:prstGeom prst="rect">
            <a:avLst/>
          </a:prstGeom>
          <a:ln>
            <a:solidFill>
              <a:schemeClr val="bg1">
                <a:lumMod val="75000"/>
              </a:schemeClr>
            </a:solidFill>
          </a:ln>
        </p:spPr>
      </p:pic>
      <p:pic>
        <p:nvPicPr>
          <p:cNvPr id="22" name="Picture 21">
            <a:extLst>
              <a:ext uri="{FF2B5EF4-FFF2-40B4-BE49-F238E27FC236}">
                <a16:creationId xmlns:a16="http://schemas.microsoft.com/office/drawing/2014/main" id="{5C428569-0324-DF18-382B-0D64DFCB0C2F}"/>
              </a:ext>
            </a:extLst>
          </p:cNvPr>
          <p:cNvPicPr>
            <a:picLocks noChangeAspect="1"/>
          </p:cNvPicPr>
          <p:nvPr/>
        </p:nvPicPr>
        <p:blipFill>
          <a:blip r:embed="rId6"/>
          <a:stretch>
            <a:fillRect/>
          </a:stretch>
        </p:blipFill>
        <p:spPr>
          <a:xfrm>
            <a:off x="6536624" y="1825537"/>
            <a:ext cx="4147947" cy="4359688"/>
          </a:xfrm>
          <a:prstGeom prst="rect">
            <a:avLst/>
          </a:prstGeom>
          <a:ln>
            <a:solidFill>
              <a:schemeClr val="bg1">
                <a:lumMod val="75000"/>
              </a:schemeClr>
            </a:solidFill>
          </a:ln>
        </p:spPr>
      </p:pic>
    </p:spTree>
    <p:extLst>
      <p:ext uri="{BB962C8B-B14F-4D97-AF65-F5344CB8AC3E}">
        <p14:creationId xmlns:p14="http://schemas.microsoft.com/office/powerpoint/2010/main" val="77190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A0C3-10EF-2126-90A8-CD62C679F3B4}"/>
              </a:ext>
            </a:extLst>
          </p:cNvPr>
          <p:cNvSpPr>
            <a:spLocks noGrp="1"/>
          </p:cNvSpPr>
          <p:nvPr>
            <p:ph type="title"/>
          </p:nvPr>
        </p:nvSpPr>
        <p:spPr/>
        <p:txBody>
          <a:bodyPr/>
          <a:lstStyle/>
          <a:p>
            <a:r>
              <a:rPr lang="en-CA" dirty="0"/>
              <a:t>Create a Note</a:t>
            </a:r>
          </a:p>
        </p:txBody>
      </p:sp>
      <p:sp>
        <p:nvSpPr>
          <p:cNvPr id="3" name="Content Placeholder 2">
            <a:extLst>
              <a:ext uri="{FF2B5EF4-FFF2-40B4-BE49-F238E27FC236}">
                <a16:creationId xmlns:a16="http://schemas.microsoft.com/office/drawing/2014/main" id="{8FB6F78F-406C-182D-B8DD-11400E450E81}"/>
              </a:ext>
            </a:extLst>
          </p:cNvPr>
          <p:cNvSpPr>
            <a:spLocks noGrp="1"/>
          </p:cNvSpPr>
          <p:nvPr>
            <p:ph sz="half" idx="1"/>
          </p:nvPr>
        </p:nvSpPr>
        <p:spPr>
          <a:xfrm>
            <a:off x="838200" y="1825625"/>
            <a:ext cx="5257800" cy="4351338"/>
          </a:xfrm>
        </p:spPr>
        <p:txBody>
          <a:bodyPr>
            <a:normAutofit/>
          </a:bodyPr>
          <a:lstStyle/>
          <a:p>
            <a:r>
              <a:rPr lang="en-CA" dirty="0"/>
              <a:t>The note icon is added after the highlighted passage</a:t>
            </a:r>
          </a:p>
          <a:p>
            <a:endParaRPr lang="en-CA" dirty="0"/>
          </a:p>
          <a:p>
            <a:r>
              <a:rPr lang="en-CA" dirty="0"/>
              <a:t>To view the note, hover over the note icon </a:t>
            </a:r>
          </a:p>
          <a:p>
            <a:pPr marL="0" indent="0">
              <a:buNone/>
            </a:pPr>
            <a:endParaRPr lang="en-CA" dirty="0"/>
          </a:p>
          <a:p>
            <a:pPr marL="514350" indent="-514350">
              <a:buFont typeface="+mj-lt"/>
              <a:buAutoNum type="arabicPeriod" startAt="3"/>
            </a:pPr>
            <a:endParaRPr lang="en-CA" dirty="0"/>
          </a:p>
          <a:p>
            <a:pPr marL="0" indent="0">
              <a:buNone/>
            </a:pPr>
            <a:endParaRPr lang="en-CA" dirty="0"/>
          </a:p>
        </p:txBody>
      </p:sp>
      <p:sp>
        <p:nvSpPr>
          <p:cNvPr id="5" name="Slide Number Placeholder 4">
            <a:extLst>
              <a:ext uri="{FF2B5EF4-FFF2-40B4-BE49-F238E27FC236}">
                <a16:creationId xmlns:a16="http://schemas.microsoft.com/office/drawing/2014/main" id="{6968C4FA-9E52-2E66-8633-AF0DCF152D03}"/>
              </a:ext>
            </a:extLst>
          </p:cNvPr>
          <p:cNvSpPr>
            <a:spLocks noGrp="1"/>
          </p:cNvSpPr>
          <p:nvPr>
            <p:ph type="sldNum" sz="quarter" idx="12"/>
          </p:nvPr>
        </p:nvSpPr>
        <p:spPr/>
        <p:txBody>
          <a:bodyPr/>
          <a:lstStyle/>
          <a:p>
            <a:fld id="{0F6E689A-FD86-4A33-93D6-EF2C1464DB39}" type="slidenum">
              <a:rPr lang="en-CA" smtClean="0"/>
              <a:t>25</a:t>
            </a:fld>
            <a:endParaRPr lang="en-CA"/>
          </a:p>
        </p:txBody>
      </p:sp>
      <p:pic>
        <p:nvPicPr>
          <p:cNvPr id="8" name="Content Placeholder 7">
            <a:extLst>
              <a:ext uri="{FF2B5EF4-FFF2-40B4-BE49-F238E27FC236}">
                <a16:creationId xmlns:a16="http://schemas.microsoft.com/office/drawing/2014/main" id="{E1935A15-C5E6-6C33-059C-9F41789EAA92}"/>
              </a:ext>
            </a:extLst>
          </p:cNvPr>
          <p:cNvPicPr>
            <a:picLocks noGrp="1" noChangeAspect="1"/>
          </p:cNvPicPr>
          <p:nvPr>
            <p:ph sz="half" idx="2"/>
          </p:nvPr>
        </p:nvPicPr>
        <p:blipFill>
          <a:blip r:embed="rId3"/>
          <a:stretch>
            <a:fillRect/>
          </a:stretch>
        </p:blipFill>
        <p:spPr>
          <a:xfrm>
            <a:off x="6536668" y="1825625"/>
            <a:ext cx="4147863" cy="4359600"/>
          </a:xfrm>
          <a:ln>
            <a:solidFill>
              <a:schemeClr val="bg1">
                <a:lumMod val="75000"/>
              </a:schemeClr>
            </a:solidFill>
          </a:ln>
        </p:spPr>
      </p:pic>
      <p:sp>
        <p:nvSpPr>
          <p:cNvPr id="13" name="Rectangle 12">
            <a:extLst>
              <a:ext uri="{FF2B5EF4-FFF2-40B4-BE49-F238E27FC236}">
                <a16:creationId xmlns:a16="http://schemas.microsoft.com/office/drawing/2014/main" id="{C5097965-A8B2-54BD-EA75-EFB2BB0D0E26}"/>
              </a:ext>
            </a:extLst>
          </p:cNvPr>
          <p:cNvSpPr/>
          <p:nvPr/>
        </p:nvSpPr>
        <p:spPr>
          <a:xfrm>
            <a:off x="6804764" y="5555524"/>
            <a:ext cx="258976" cy="2737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a:extLst>
              <a:ext uri="{FF2B5EF4-FFF2-40B4-BE49-F238E27FC236}">
                <a16:creationId xmlns:a16="http://schemas.microsoft.com/office/drawing/2014/main" id="{7192DFF4-FD37-8C01-35CE-F712E43107B0}"/>
              </a:ext>
            </a:extLst>
          </p:cNvPr>
          <p:cNvPicPr>
            <a:picLocks noChangeAspect="1"/>
          </p:cNvPicPr>
          <p:nvPr/>
        </p:nvPicPr>
        <p:blipFill>
          <a:blip r:embed="rId4"/>
          <a:stretch>
            <a:fillRect/>
          </a:stretch>
        </p:blipFill>
        <p:spPr>
          <a:xfrm>
            <a:off x="6536584" y="1825625"/>
            <a:ext cx="4147947" cy="4359688"/>
          </a:xfrm>
          <a:prstGeom prst="rect">
            <a:avLst/>
          </a:prstGeom>
          <a:ln>
            <a:solidFill>
              <a:schemeClr val="bg1">
                <a:lumMod val="75000"/>
              </a:schemeClr>
            </a:solidFill>
          </a:ln>
        </p:spPr>
      </p:pic>
      <p:sp>
        <p:nvSpPr>
          <p:cNvPr id="14" name="Rectangle 13">
            <a:extLst>
              <a:ext uri="{FF2B5EF4-FFF2-40B4-BE49-F238E27FC236}">
                <a16:creationId xmlns:a16="http://schemas.microsoft.com/office/drawing/2014/main" id="{52750DBC-9C21-24D6-AF34-608BEDBFA340}"/>
              </a:ext>
            </a:extLst>
          </p:cNvPr>
          <p:cNvSpPr/>
          <p:nvPr/>
        </p:nvSpPr>
        <p:spPr>
          <a:xfrm>
            <a:off x="6545788" y="4925822"/>
            <a:ext cx="2152442" cy="9034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6581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7">
            <a:extLst>
              <a:ext uri="{FF2B5EF4-FFF2-40B4-BE49-F238E27FC236}">
                <a16:creationId xmlns:a16="http://schemas.microsoft.com/office/drawing/2014/main" id="{2209370B-1CA1-2416-4521-F2EF0C3EC15D}"/>
              </a:ext>
            </a:extLst>
          </p:cNvPr>
          <p:cNvPicPr>
            <a:picLocks noGrp="1" noChangeAspect="1"/>
          </p:cNvPicPr>
          <p:nvPr>
            <p:ph sz="half" idx="2"/>
          </p:nvPr>
        </p:nvPicPr>
        <p:blipFill rotWithShape="1">
          <a:blip r:embed="rId3"/>
          <a:srcRect b="61435"/>
          <a:stretch/>
        </p:blipFill>
        <p:spPr>
          <a:xfrm>
            <a:off x="5257324" y="1825625"/>
            <a:ext cx="6096476" cy="1667317"/>
          </a:xfrm>
          <a:prstGeom prst="rect">
            <a:avLst/>
          </a:prstGeom>
          <a:ln>
            <a:solidFill>
              <a:schemeClr val="bg1">
                <a:lumMod val="75000"/>
              </a:schemeClr>
            </a:solidFill>
          </a:ln>
        </p:spPr>
      </p:pic>
      <p:sp>
        <p:nvSpPr>
          <p:cNvPr id="5" name="Title 4">
            <a:extLst>
              <a:ext uri="{FF2B5EF4-FFF2-40B4-BE49-F238E27FC236}">
                <a16:creationId xmlns:a16="http://schemas.microsoft.com/office/drawing/2014/main" id="{BE9246FA-31B0-E846-86D9-7CD14B027CCA}"/>
              </a:ext>
            </a:extLst>
          </p:cNvPr>
          <p:cNvSpPr>
            <a:spLocks noGrp="1"/>
          </p:cNvSpPr>
          <p:nvPr>
            <p:ph type="title"/>
          </p:nvPr>
        </p:nvSpPr>
        <p:spPr/>
        <p:txBody>
          <a:bodyPr/>
          <a:lstStyle/>
          <a:p>
            <a:r>
              <a:rPr lang="en-CA" dirty="0"/>
              <a:t>Bookmarks and Notes</a:t>
            </a:r>
          </a:p>
        </p:txBody>
      </p:sp>
      <p:sp>
        <p:nvSpPr>
          <p:cNvPr id="6" name="Content Placeholder 5">
            <a:extLst>
              <a:ext uri="{FF2B5EF4-FFF2-40B4-BE49-F238E27FC236}">
                <a16:creationId xmlns:a16="http://schemas.microsoft.com/office/drawing/2014/main" id="{36C5348B-74A1-0F0B-BBB2-9389E0E59E8D}"/>
              </a:ext>
            </a:extLst>
          </p:cNvPr>
          <p:cNvSpPr>
            <a:spLocks noGrp="1"/>
          </p:cNvSpPr>
          <p:nvPr>
            <p:ph sz="half" idx="1"/>
          </p:nvPr>
        </p:nvSpPr>
        <p:spPr>
          <a:xfrm>
            <a:off x="838200" y="1825625"/>
            <a:ext cx="4419124" cy="4351338"/>
          </a:xfrm>
        </p:spPr>
        <p:txBody>
          <a:bodyPr>
            <a:normAutofit lnSpcReduction="10000"/>
          </a:bodyPr>
          <a:lstStyle/>
          <a:p>
            <a:r>
              <a:rPr lang="en-CA" dirty="0"/>
              <a:t>To access your saved bookmarks and notes, select </a:t>
            </a:r>
            <a:r>
              <a:rPr lang="en-CA" b="1" dirty="0"/>
              <a:t>Bookmarks and Notes</a:t>
            </a:r>
            <a:r>
              <a:rPr lang="en-CA" dirty="0"/>
              <a:t> from the Profile Toolbar</a:t>
            </a:r>
          </a:p>
          <a:p>
            <a:pPr lvl="1"/>
            <a:endParaRPr lang="en-CA" dirty="0"/>
          </a:p>
          <a:p>
            <a:r>
              <a:rPr lang="en-CA" dirty="0"/>
              <a:t>From the Bookmarks and Notes page, you can:</a:t>
            </a:r>
          </a:p>
          <a:p>
            <a:pPr lvl="1"/>
            <a:r>
              <a:rPr lang="en-CA" dirty="0"/>
              <a:t>Edit and delete bookmarks and notes</a:t>
            </a:r>
          </a:p>
          <a:p>
            <a:pPr lvl="1"/>
            <a:r>
              <a:rPr lang="en-CA" dirty="0"/>
              <a:t>Organize bookmarks and notes into folders</a:t>
            </a:r>
          </a:p>
        </p:txBody>
      </p:sp>
      <p:sp>
        <p:nvSpPr>
          <p:cNvPr id="4" name="Slide Number Placeholder 3">
            <a:extLst>
              <a:ext uri="{FF2B5EF4-FFF2-40B4-BE49-F238E27FC236}">
                <a16:creationId xmlns:a16="http://schemas.microsoft.com/office/drawing/2014/main" id="{F0B9CF28-8210-E7F1-A17E-21219F376F67}"/>
              </a:ext>
            </a:extLst>
          </p:cNvPr>
          <p:cNvSpPr>
            <a:spLocks noGrp="1"/>
          </p:cNvSpPr>
          <p:nvPr>
            <p:ph type="sldNum" sz="quarter" idx="12"/>
          </p:nvPr>
        </p:nvSpPr>
        <p:spPr/>
        <p:txBody>
          <a:bodyPr/>
          <a:lstStyle/>
          <a:p>
            <a:fld id="{0F6E689A-FD86-4A33-93D6-EF2C1464DB39}" type="slidenum">
              <a:rPr lang="en-CA" smtClean="0"/>
              <a:t>26</a:t>
            </a:fld>
            <a:endParaRPr lang="en-CA"/>
          </a:p>
        </p:txBody>
      </p:sp>
      <p:pic>
        <p:nvPicPr>
          <p:cNvPr id="3" name="Picture 2">
            <a:extLst>
              <a:ext uri="{FF2B5EF4-FFF2-40B4-BE49-F238E27FC236}">
                <a16:creationId xmlns:a16="http://schemas.microsoft.com/office/drawing/2014/main" id="{40458063-F925-2BAD-C36D-62D7976759C1}"/>
              </a:ext>
            </a:extLst>
          </p:cNvPr>
          <p:cNvPicPr>
            <a:picLocks noChangeAspect="1"/>
          </p:cNvPicPr>
          <p:nvPr/>
        </p:nvPicPr>
        <p:blipFill>
          <a:blip r:embed="rId4"/>
          <a:stretch>
            <a:fillRect/>
          </a:stretch>
        </p:blipFill>
        <p:spPr>
          <a:xfrm>
            <a:off x="5257324" y="3627851"/>
            <a:ext cx="6096476" cy="2521172"/>
          </a:xfrm>
          <a:prstGeom prst="rect">
            <a:avLst/>
          </a:prstGeom>
          <a:ln>
            <a:solidFill>
              <a:schemeClr val="bg1">
                <a:lumMod val="75000"/>
              </a:schemeClr>
            </a:solidFill>
          </a:ln>
        </p:spPr>
      </p:pic>
      <p:sp>
        <p:nvSpPr>
          <p:cNvPr id="7" name="Rectangle 6">
            <a:extLst>
              <a:ext uri="{FF2B5EF4-FFF2-40B4-BE49-F238E27FC236}">
                <a16:creationId xmlns:a16="http://schemas.microsoft.com/office/drawing/2014/main" id="{516C3639-0441-3DA0-5BBA-73A355F4AD61}"/>
              </a:ext>
            </a:extLst>
          </p:cNvPr>
          <p:cNvSpPr/>
          <p:nvPr/>
        </p:nvSpPr>
        <p:spPr>
          <a:xfrm>
            <a:off x="7490564" y="1875064"/>
            <a:ext cx="1024786"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7853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91FC78-5E3F-821C-394C-1DFD7FC115E4}"/>
              </a:ext>
            </a:extLst>
          </p:cNvPr>
          <p:cNvSpPr>
            <a:spLocks noGrp="1"/>
          </p:cNvSpPr>
          <p:nvPr>
            <p:ph type="title"/>
          </p:nvPr>
        </p:nvSpPr>
        <p:spPr/>
        <p:txBody>
          <a:bodyPr/>
          <a:lstStyle/>
          <a:p>
            <a:r>
              <a:rPr lang="en-CA" dirty="0"/>
              <a:t>Documents</a:t>
            </a:r>
          </a:p>
        </p:txBody>
      </p:sp>
      <p:sp>
        <p:nvSpPr>
          <p:cNvPr id="7" name="Text Placeholder 6">
            <a:extLst>
              <a:ext uri="{FF2B5EF4-FFF2-40B4-BE49-F238E27FC236}">
                <a16:creationId xmlns:a16="http://schemas.microsoft.com/office/drawing/2014/main" id="{D4337D8C-557E-FA54-FFB1-BDD83D05BFA9}"/>
              </a:ext>
            </a:extLst>
          </p:cNvPr>
          <p:cNvSpPr>
            <a:spLocks noGrp="1"/>
          </p:cNvSpPr>
          <p:nvPr>
            <p:ph type="body" idx="1"/>
          </p:nvPr>
        </p:nvSpPr>
        <p:spPr/>
        <p:txBody>
          <a:bodyPr/>
          <a:lstStyle/>
          <a:p>
            <a:endParaRPr lang="en-CA"/>
          </a:p>
        </p:txBody>
      </p:sp>
      <p:sp>
        <p:nvSpPr>
          <p:cNvPr id="5" name="Slide Number Placeholder 4">
            <a:extLst>
              <a:ext uri="{FF2B5EF4-FFF2-40B4-BE49-F238E27FC236}">
                <a16:creationId xmlns:a16="http://schemas.microsoft.com/office/drawing/2014/main" id="{731C2815-A60A-ACC4-FFA8-529F5A601D56}"/>
              </a:ext>
            </a:extLst>
          </p:cNvPr>
          <p:cNvSpPr>
            <a:spLocks noGrp="1"/>
          </p:cNvSpPr>
          <p:nvPr>
            <p:ph type="sldNum" sz="quarter" idx="12"/>
          </p:nvPr>
        </p:nvSpPr>
        <p:spPr/>
        <p:txBody>
          <a:bodyPr/>
          <a:lstStyle/>
          <a:p>
            <a:fld id="{26D89839-9540-4FD2-A570-163792ED64AF}" type="slidenum">
              <a:rPr lang="en-US" smtClean="0"/>
              <a:t>27</a:t>
            </a:fld>
            <a:endParaRPr lang="en-US"/>
          </a:p>
        </p:txBody>
      </p:sp>
    </p:spTree>
    <p:extLst>
      <p:ext uri="{BB962C8B-B14F-4D97-AF65-F5344CB8AC3E}">
        <p14:creationId xmlns:p14="http://schemas.microsoft.com/office/powerpoint/2010/main" val="2517190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057F7-DB2F-DA02-7745-2CD23DE11C2D}"/>
              </a:ext>
            </a:extLst>
          </p:cNvPr>
          <p:cNvSpPr>
            <a:spLocks noGrp="1"/>
          </p:cNvSpPr>
          <p:nvPr>
            <p:ph type="title"/>
          </p:nvPr>
        </p:nvSpPr>
        <p:spPr/>
        <p:txBody>
          <a:bodyPr>
            <a:normAutofit/>
          </a:bodyPr>
          <a:lstStyle/>
          <a:p>
            <a:r>
              <a:rPr lang="en-CA" dirty="0"/>
              <a:t>Documents</a:t>
            </a:r>
            <a:endParaRPr lang="en-CA" sz="5400" dirty="0"/>
          </a:p>
        </p:txBody>
      </p:sp>
      <p:sp>
        <p:nvSpPr>
          <p:cNvPr id="3" name="Content Placeholder 2">
            <a:extLst>
              <a:ext uri="{FF2B5EF4-FFF2-40B4-BE49-F238E27FC236}">
                <a16:creationId xmlns:a16="http://schemas.microsoft.com/office/drawing/2014/main" id="{F59AF761-066B-2A30-B810-F9799194EA44}"/>
              </a:ext>
            </a:extLst>
          </p:cNvPr>
          <p:cNvSpPr>
            <a:spLocks noGrp="1"/>
          </p:cNvSpPr>
          <p:nvPr>
            <p:ph sz="half" idx="1"/>
          </p:nvPr>
        </p:nvSpPr>
        <p:spPr>
          <a:xfrm>
            <a:off x="838200" y="1825625"/>
            <a:ext cx="4419124" cy="4351338"/>
          </a:xfrm>
        </p:spPr>
        <p:txBody>
          <a:bodyPr>
            <a:normAutofit/>
          </a:bodyPr>
          <a:lstStyle/>
          <a:p>
            <a:r>
              <a:rPr lang="en-CA" dirty="0"/>
              <a:t>Allows users to create documents that can be used privately or shared locally, globally, or publicly</a:t>
            </a:r>
          </a:p>
          <a:p>
            <a:endParaRPr lang="en-CA" dirty="0"/>
          </a:p>
          <a:p>
            <a:r>
              <a:rPr lang="en-CA" dirty="0"/>
              <a:t>Provides access to:</a:t>
            </a:r>
          </a:p>
          <a:p>
            <a:pPr lvl="1"/>
            <a:r>
              <a:rPr lang="en-CA" dirty="0"/>
              <a:t>User-supplied documents</a:t>
            </a:r>
          </a:p>
          <a:p>
            <a:pPr lvl="1"/>
            <a:r>
              <a:rPr lang="en-CA" dirty="0"/>
              <a:t>Managing your own documents and preferences</a:t>
            </a:r>
          </a:p>
        </p:txBody>
      </p:sp>
      <p:sp>
        <p:nvSpPr>
          <p:cNvPr id="5" name="Slide Number Placeholder 4">
            <a:extLst>
              <a:ext uri="{FF2B5EF4-FFF2-40B4-BE49-F238E27FC236}">
                <a16:creationId xmlns:a16="http://schemas.microsoft.com/office/drawing/2014/main" id="{0DA9053B-68F7-68C1-A835-18D9CDB69335}"/>
              </a:ext>
            </a:extLst>
          </p:cNvPr>
          <p:cNvSpPr>
            <a:spLocks noGrp="1"/>
          </p:cNvSpPr>
          <p:nvPr>
            <p:ph type="sldNum" sz="quarter" idx="12"/>
          </p:nvPr>
        </p:nvSpPr>
        <p:spPr/>
        <p:txBody>
          <a:bodyPr/>
          <a:lstStyle/>
          <a:p>
            <a:fld id="{0F6E689A-FD86-4A33-93D6-EF2C1464DB39}" type="slidenum">
              <a:rPr lang="en-CA" smtClean="0"/>
              <a:t>28</a:t>
            </a:fld>
            <a:endParaRPr lang="en-CA"/>
          </a:p>
        </p:txBody>
      </p:sp>
      <p:pic>
        <p:nvPicPr>
          <p:cNvPr id="8" name="Content Placeholder 7">
            <a:extLst>
              <a:ext uri="{FF2B5EF4-FFF2-40B4-BE49-F238E27FC236}">
                <a16:creationId xmlns:a16="http://schemas.microsoft.com/office/drawing/2014/main" id="{F8D9140A-5062-9D5F-8289-F145F62C9749}"/>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10" name="Rectangle 9">
            <a:extLst>
              <a:ext uri="{FF2B5EF4-FFF2-40B4-BE49-F238E27FC236}">
                <a16:creationId xmlns:a16="http://schemas.microsoft.com/office/drawing/2014/main" id="{4D3891B6-2E2F-F108-87A2-D111CC3C9BA5}"/>
              </a:ext>
            </a:extLst>
          </p:cNvPr>
          <p:cNvSpPr/>
          <p:nvPr/>
        </p:nvSpPr>
        <p:spPr>
          <a:xfrm>
            <a:off x="8542974" y="1875064"/>
            <a:ext cx="669605"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07370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26BD9-3189-09E2-B24F-D7D1E49B0F7F}"/>
              </a:ext>
            </a:extLst>
          </p:cNvPr>
          <p:cNvSpPr>
            <a:spLocks noGrp="1"/>
          </p:cNvSpPr>
          <p:nvPr>
            <p:ph type="title"/>
          </p:nvPr>
        </p:nvSpPr>
        <p:spPr/>
        <p:txBody>
          <a:bodyPr/>
          <a:lstStyle/>
          <a:p>
            <a:r>
              <a:rPr lang="en-CA" dirty="0"/>
              <a:t>Create a Document</a:t>
            </a:r>
          </a:p>
        </p:txBody>
      </p:sp>
      <p:sp>
        <p:nvSpPr>
          <p:cNvPr id="3" name="Content Placeholder 2">
            <a:extLst>
              <a:ext uri="{FF2B5EF4-FFF2-40B4-BE49-F238E27FC236}">
                <a16:creationId xmlns:a16="http://schemas.microsoft.com/office/drawing/2014/main" id="{E41F35BB-D81D-818C-2D7A-F0169C5CFAAA}"/>
              </a:ext>
            </a:extLst>
          </p:cNvPr>
          <p:cNvSpPr>
            <a:spLocks noGrp="1"/>
          </p:cNvSpPr>
          <p:nvPr>
            <p:ph sz="half" idx="1"/>
          </p:nvPr>
        </p:nvSpPr>
        <p:spPr>
          <a:xfrm>
            <a:off x="838200" y="1825625"/>
            <a:ext cx="4117622" cy="4351338"/>
          </a:xfrm>
        </p:spPr>
        <p:txBody>
          <a:bodyPr/>
          <a:lstStyle/>
          <a:p>
            <a:pPr marL="514350" indent="-514350">
              <a:buFont typeface="+mj-lt"/>
              <a:buAutoNum type="arabicPeriod"/>
            </a:pPr>
            <a:r>
              <a:rPr lang="en-CA" dirty="0"/>
              <a:t>From the Profile Toolbar, select </a:t>
            </a:r>
            <a:r>
              <a:rPr lang="en-CA" b="1" dirty="0"/>
              <a:t>Documents</a:t>
            </a:r>
            <a:r>
              <a:rPr lang="en-CA" dirty="0"/>
              <a:t>.</a:t>
            </a:r>
          </a:p>
          <a:p>
            <a:pPr marL="514350" indent="-514350">
              <a:buFont typeface="+mj-lt"/>
              <a:buAutoNum type="arabicPeriod"/>
            </a:pPr>
            <a:endParaRPr lang="en-CA" dirty="0"/>
          </a:p>
          <a:p>
            <a:pPr marL="514350" indent="-514350">
              <a:buFont typeface="+mj-lt"/>
              <a:buAutoNum type="arabicPeriod"/>
            </a:pPr>
            <a:r>
              <a:rPr lang="en-CA" dirty="0"/>
              <a:t>From the Documents page, click </a:t>
            </a:r>
            <a:r>
              <a:rPr lang="en-CA" b="1" dirty="0"/>
              <a:t>Create New Document</a:t>
            </a:r>
            <a:r>
              <a:rPr lang="en-CA" dirty="0"/>
              <a:t>.</a:t>
            </a:r>
          </a:p>
        </p:txBody>
      </p:sp>
      <p:sp>
        <p:nvSpPr>
          <p:cNvPr id="5" name="Slide Number Placeholder 4">
            <a:extLst>
              <a:ext uri="{FF2B5EF4-FFF2-40B4-BE49-F238E27FC236}">
                <a16:creationId xmlns:a16="http://schemas.microsoft.com/office/drawing/2014/main" id="{DFF2ED2F-72A6-433E-10FD-8C0A86C4C3C6}"/>
              </a:ext>
            </a:extLst>
          </p:cNvPr>
          <p:cNvSpPr>
            <a:spLocks noGrp="1"/>
          </p:cNvSpPr>
          <p:nvPr>
            <p:ph type="sldNum" sz="quarter" idx="12"/>
          </p:nvPr>
        </p:nvSpPr>
        <p:spPr/>
        <p:txBody>
          <a:bodyPr/>
          <a:lstStyle/>
          <a:p>
            <a:fld id="{26D89839-9540-4FD2-A570-163792ED64AF}" type="slidenum">
              <a:rPr lang="en-US" smtClean="0"/>
              <a:t>29</a:t>
            </a:fld>
            <a:endParaRPr lang="en-US"/>
          </a:p>
        </p:txBody>
      </p:sp>
      <p:pic>
        <p:nvPicPr>
          <p:cNvPr id="20" name="Content Placeholder 7">
            <a:extLst>
              <a:ext uri="{FF2B5EF4-FFF2-40B4-BE49-F238E27FC236}">
                <a16:creationId xmlns:a16="http://schemas.microsoft.com/office/drawing/2014/main" id="{3007B1D5-4217-E0F0-56E8-E0B4D3372ECA}"/>
              </a:ext>
            </a:extLst>
          </p:cNvPr>
          <p:cNvPicPr>
            <a:picLocks noGrp="1" noChangeAspect="1"/>
          </p:cNvPicPr>
          <p:nvPr>
            <p:ph sz="half" idx="2"/>
          </p:nvPr>
        </p:nvPicPr>
        <p:blipFill>
          <a:blip r:embed="rId3"/>
          <a:stretch>
            <a:fillRect/>
          </a:stretch>
        </p:blipFill>
        <p:spPr>
          <a:xfrm>
            <a:off x="5257324" y="1825625"/>
            <a:ext cx="6096476" cy="4323398"/>
          </a:xfrm>
          <a:prstGeom prst="rect">
            <a:avLst/>
          </a:prstGeom>
          <a:ln>
            <a:solidFill>
              <a:schemeClr val="bg1">
                <a:lumMod val="75000"/>
              </a:schemeClr>
            </a:solidFill>
          </a:ln>
        </p:spPr>
      </p:pic>
      <p:pic>
        <p:nvPicPr>
          <p:cNvPr id="11" name="Content Placeholder 6">
            <a:extLst>
              <a:ext uri="{FF2B5EF4-FFF2-40B4-BE49-F238E27FC236}">
                <a16:creationId xmlns:a16="http://schemas.microsoft.com/office/drawing/2014/main" id="{CD75B5BE-1EDC-8AF0-F29B-D61AB67EAD8D}"/>
              </a:ext>
            </a:extLst>
          </p:cNvPr>
          <p:cNvPicPr>
            <a:picLocks noChangeAspect="1"/>
          </p:cNvPicPr>
          <p:nvPr/>
        </p:nvPicPr>
        <p:blipFill>
          <a:blip r:embed="rId4"/>
          <a:stretch>
            <a:fillRect/>
          </a:stretch>
        </p:blipFill>
        <p:spPr>
          <a:xfrm>
            <a:off x="5257324" y="1825625"/>
            <a:ext cx="6096476" cy="4323398"/>
          </a:xfrm>
          <a:prstGeom prst="rect">
            <a:avLst/>
          </a:prstGeom>
          <a:ln>
            <a:solidFill>
              <a:schemeClr val="bg1">
                <a:lumMod val="75000"/>
              </a:schemeClr>
            </a:solidFill>
          </a:ln>
        </p:spPr>
      </p:pic>
      <p:sp>
        <p:nvSpPr>
          <p:cNvPr id="23" name="TextBox 22">
            <a:extLst>
              <a:ext uri="{FF2B5EF4-FFF2-40B4-BE49-F238E27FC236}">
                <a16:creationId xmlns:a16="http://schemas.microsoft.com/office/drawing/2014/main" id="{D94EA084-909B-4E4D-FF91-4B20A155C74A}"/>
              </a:ext>
            </a:extLst>
          </p:cNvPr>
          <p:cNvSpPr txBox="1"/>
          <p:nvPr/>
        </p:nvSpPr>
        <p:spPr>
          <a:xfrm>
            <a:off x="8149918" y="1759268"/>
            <a:ext cx="393056" cy="584775"/>
          </a:xfrm>
          <a:prstGeom prst="rect">
            <a:avLst/>
          </a:prstGeom>
          <a:noFill/>
        </p:spPr>
        <p:txBody>
          <a:bodyPr wrap="none" rtlCol="0">
            <a:spAutoFit/>
          </a:bodyPr>
          <a:lstStyle/>
          <a:p>
            <a:r>
              <a:rPr lang="en-CA" sz="3200" b="1" dirty="0">
                <a:solidFill>
                  <a:srgbClr val="FF0000"/>
                </a:solidFill>
              </a:rPr>
              <a:t>1</a:t>
            </a:r>
          </a:p>
        </p:txBody>
      </p:sp>
      <p:sp>
        <p:nvSpPr>
          <p:cNvPr id="21" name="Rectangle 20">
            <a:extLst>
              <a:ext uri="{FF2B5EF4-FFF2-40B4-BE49-F238E27FC236}">
                <a16:creationId xmlns:a16="http://schemas.microsoft.com/office/drawing/2014/main" id="{1BC2859B-36C3-323F-3B85-40728BA852C2}"/>
              </a:ext>
            </a:extLst>
          </p:cNvPr>
          <p:cNvSpPr/>
          <p:nvPr/>
        </p:nvSpPr>
        <p:spPr>
          <a:xfrm>
            <a:off x="8542974" y="1875064"/>
            <a:ext cx="669605"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7FDB802E-6005-4662-C5D9-43DFF153FDCB}"/>
              </a:ext>
            </a:extLst>
          </p:cNvPr>
          <p:cNvSpPr txBox="1"/>
          <p:nvPr/>
        </p:nvSpPr>
        <p:spPr>
          <a:xfrm>
            <a:off x="4955822" y="3349529"/>
            <a:ext cx="393056" cy="584775"/>
          </a:xfrm>
          <a:prstGeom prst="rect">
            <a:avLst/>
          </a:prstGeom>
          <a:noFill/>
        </p:spPr>
        <p:txBody>
          <a:bodyPr wrap="none" rtlCol="0">
            <a:spAutoFit/>
          </a:bodyPr>
          <a:lstStyle/>
          <a:p>
            <a:r>
              <a:rPr lang="en-CA" sz="3200" b="1" dirty="0">
                <a:solidFill>
                  <a:srgbClr val="FF0000"/>
                </a:solidFill>
              </a:rPr>
              <a:t>2</a:t>
            </a:r>
          </a:p>
        </p:txBody>
      </p:sp>
      <p:sp>
        <p:nvSpPr>
          <p:cNvPr id="25" name="Rectangle 24">
            <a:extLst>
              <a:ext uri="{FF2B5EF4-FFF2-40B4-BE49-F238E27FC236}">
                <a16:creationId xmlns:a16="http://schemas.microsoft.com/office/drawing/2014/main" id="{87CAE999-13C8-5689-20CE-33FE06C6935D}"/>
              </a:ext>
            </a:extLst>
          </p:cNvPr>
          <p:cNvSpPr/>
          <p:nvPr/>
        </p:nvSpPr>
        <p:spPr>
          <a:xfrm>
            <a:off x="5348878" y="3479062"/>
            <a:ext cx="1143362" cy="3257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8167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F0F1A-C376-97BD-3C83-7849F3D71EF2}"/>
              </a:ext>
            </a:extLst>
          </p:cNvPr>
          <p:cNvSpPr>
            <a:spLocks noGrp="1"/>
          </p:cNvSpPr>
          <p:nvPr>
            <p:ph type="title"/>
          </p:nvPr>
        </p:nvSpPr>
        <p:spPr/>
        <p:txBody>
          <a:bodyPr/>
          <a:lstStyle/>
          <a:p>
            <a:r>
              <a:rPr lang="en-CA" dirty="0"/>
              <a:t>Create a Document</a:t>
            </a:r>
          </a:p>
        </p:txBody>
      </p:sp>
      <p:sp>
        <p:nvSpPr>
          <p:cNvPr id="3" name="Content Placeholder 2">
            <a:extLst>
              <a:ext uri="{FF2B5EF4-FFF2-40B4-BE49-F238E27FC236}">
                <a16:creationId xmlns:a16="http://schemas.microsoft.com/office/drawing/2014/main" id="{02AA3180-3483-AC92-74F5-C75F20A84D83}"/>
              </a:ext>
            </a:extLst>
          </p:cNvPr>
          <p:cNvSpPr>
            <a:spLocks noGrp="1"/>
          </p:cNvSpPr>
          <p:nvPr>
            <p:ph sz="half" idx="1"/>
          </p:nvPr>
        </p:nvSpPr>
        <p:spPr>
          <a:xfrm>
            <a:off x="838200" y="1825625"/>
            <a:ext cx="4170805" cy="4351338"/>
          </a:xfrm>
        </p:spPr>
        <p:txBody>
          <a:bodyPr>
            <a:normAutofit fontScale="85000" lnSpcReduction="20000"/>
          </a:bodyPr>
          <a:lstStyle/>
          <a:p>
            <a:pPr marL="514350" indent="-514350">
              <a:buFont typeface="+mj-lt"/>
              <a:buAutoNum type="arabicPeriod" startAt="3"/>
            </a:pPr>
            <a:r>
              <a:rPr lang="en-CA" dirty="0"/>
              <a:t>Enter document metadata and select the level of access.</a:t>
            </a:r>
          </a:p>
          <a:p>
            <a:pPr lvl="1"/>
            <a:r>
              <a:rPr lang="en-CA" dirty="0"/>
              <a:t>Enter a Title.</a:t>
            </a:r>
          </a:p>
          <a:p>
            <a:pPr lvl="1"/>
            <a:r>
              <a:rPr lang="en-CA" dirty="0"/>
              <a:t>Add an author.</a:t>
            </a:r>
          </a:p>
          <a:p>
            <a:pPr lvl="2"/>
            <a:r>
              <a:rPr lang="en-CA" dirty="0"/>
              <a:t>Select a name from the drop-down menu and click </a:t>
            </a:r>
            <a:r>
              <a:rPr lang="en-CA" b="1" dirty="0"/>
              <a:t>Add Author</a:t>
            </a:r>
            <a:r>
              <a:rPr lang="en-CA" dirty="0"/>
              <a:t>.</a:t>
            </a:r>
          </a:p>
          <a:p>
            <a:pPr lvl="1"/>
            <a:r>
              <a:rPr lang="en-CA" dirty="0"/>
              <a:t>Select a Category.</a:t>
            </a:r>
          </a:p>
          <a:p>
            <a:pPr lvl="1"/>
            <a:r>
              <a:rPr lang="en-CA" dirty="0"/>
              <a:t>Select a Language.</a:t>
            </a:r>
          </a:p>
          <a:p>
            <a:pPr lvl="1"/>
            <a:r>
              <a:rPr lang="en-CA" dirty="0"/>
              <a:t>Select a License.</a:t>
            </a:r>
          </a:p>
          <a:p>
            <a:pPr lvl="1"/>
            <a:r>
              <a:rPr lang="en-CA" dirty="0"/>
              <a:t>Select the level of access.</a:t>
            </a:r>
          </a:p>
          <a:p>
            <a:pPr lvl="2"/>
            <a:r>
              <a:rPr lang="en-CA" dirty="0"/>
              <a:t>Private = Only the authors</a:t>
            </a:r>
          </a:p>
          <a:p>
            <a:pPr lvl="2"/>
            <a:r>
              <a:rPr lang="en-CA" dirty="0"/>
              <a:t>Local = Everyone at your institution</a:t>
            </a:r>
          </a:p>
          <a:p>
            <a:pPr lvl="2"/>
            <a:r>
              <a:rPr lang="en-CA" dirty="0"/>
              <a:t>Global = All RDA Toolkit users</a:t>
            </a:r>
          </a:p>
          <a:p>
            <a:pPr lvl="2"/>
            <a:r>
              <a:rPr lang="en-CA" dirty="0"/>
              <a:t>Public = Anyone</a:t>
            </a:r>
          </a:p>
        </p:txBody>
      </p:sp>
      <p:pic>
        <p:nvPicPr>
          <p:cNvPr id="7" name="Content Placeholder 6">
            <a:extLst>
              <a:ext uri="{FF2B5EF4-FFF2-40B4-BE49-F238E27FC236}">
                <a16:creationId xmlns:a16="http://schemas.microsoft.com/office/drawing/2014/main" id="{7820CCAE-DBE8-CE9C-01ED-0EF6BACD2CEE}"/>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Slide Number Placeholder 4">
            <a:extLst>
              <a:ext uri="{FF2B5EF4-FFF2-40B4-BE49-F238E27FC236}">
                <a16:creationId xmlns:a16="http://schemas.microsoft.com/office/drawing/2014/main" id="{8C2EFF91-2926-1717-8B0E-4D091C6DEC58}"/>
              </a:ext>
            </a:extLst>
          </p:cNvPr>
          <p:cNvSpPr>
            <a:spLocks noGrp="1"/>
          </p:cNvSpPr>
          <p:nvPr>
            <p:ph type="sldNum" sz="quarter" idx="12"/>
          </p:nvPr>
        </p:nvSpPr>
        <p:spPr/>
        <p:txBody>
          <a:bodyPr/>
          <a:lstStyle/>
          <a:p>
            <a:fld id="{26D89839-9540-4FD2-A570-163792ED64AF}" type="slidenum">
              <a:rPr lang="en-US" smtClean="0"/>
              <a:t>30</a:t>
            </a:fld>
            <a:endParaRPr lang="en-US"/>
          </a:p>
        </p:txBody>
      </p:sp>
      <p:sp>
        <p:nvSpPr>
          <p:cNvPr id="4" name="TextBox 3">
            <a:extLst>
              <a:ext uri="{FF2B5EF4-FFF2-40B4-BE49-F238E27FC236}">
                <a16:creationId xmlns:a16="http://schemas.microsoft.com/office/drawing/2014/main" id="{F1B699C8-DE05-DF67-EB41-9BCDFB53CFC4}"/>
              </a:ext>
            </a:extLst>
          </p:cNvPr>
          <p:cNvSpPr txBox="1"/>
          <p:nvPr/>
        </p:nvSpPr>
        <p:spPr>
          <a:xfrm>
            <a:off x="5009006" y="2159942"/>
            <a:ext cx="393056" cy="584775"/>
          </a:xfrm>
          <a:prstGeom prst="rect">
            <a:avLst/>
          </a:prstGeom>
          <a:noFill/>
        </p:spPr>
        <p:txBody>
          <a:bodyPr wrap="none" rtlCol="0">
            <a:spAutoFit/>
          </a:bodyPr>
          <a:lstStyle/>
          <a:p>
            <a:r>
              <a:rPr lang="en-CA" sz="3200" b="1" dirty="0">
                <a:solidFill>
                  <a:srgbClr val="FF0000"/>
                </a:solidFill>
              </a:rPr>
              <a:t>3</a:t>
            </a:r>
          </a:p>
        </p:txBody>
      </p:sp>
      <p:sp>
        <p:nvSpPr>
          <p:cNvPr id="6" name="Rectangle 5">
            <a:extLst>
              <a:ext uri="{FF2B5EF4-FFF2-40B4-BE49-F238E27FC236}">
                <a16:creationId xmlns:a16="http://schemas.microsoft.com/office/drawing/2014/main" id="{8A1B99BC-6B4A-DD0D-259F-E10323FADEAC}"/>
              </a:ext>
            </a:extLst>
          </p:cNvPr>
          <p:cNvSpPr/>
          <p:nvPr/>
        </p:nvSpPr>
        <p:spPr>
          <a:xfrm>
            <a:off x="5402062" y="2330388"/>
            <a:ext cx="5255581" cy="15669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80770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AA49-3F43-E37E-0F5C-789A7DEC6A39}"/>
              </a:ext>
            </a:extLst>
          </p:cNvPr>
          <p:cNvSpPr>
            <a:spLocks noGrp="1"/>
          </p:cNvSpPr>
          <p:nvPr>
            <p:ph type="title"/>
          </p:nvPr>
        </p:nvSpPr>
        <p:spPr/>
        <p:txBody>
          <a:bodyPr/>
          <a:lstStyle/>
          <a:p>
            <a:r>
              <a:rPr lang="en-CA" dirty="0"/>
              <a:t>Create a Document</a:t>
            </a:r>
          </a:p>
        </p:txBody>
      </p:sp>
      <p:sp>
        <p:nvSpPr>
          <p:cNvPr id="3" name="Content Placeholder 2">
            <a:extLst>
              <a:ext uri="{FF2B5EF4-FFF2-40B4-BE49-F238E27FC236}">
                <a16:creationId xmlns:a16="http://schemas.microsoft.com/office/drawing/2014/main" id="{32D2D401-C504-CD79-ABD5-D0CBDDC3198E}"/>
              </a:ext>
            </a:extLst>
          </p:cNvPr>
          <p:cNvSpPr>
            <a:spLocks noGrp="1"/>
          </p:cNvSpPr>
          <p:nvPr>
            <p:ph sz="half" idx="1"/>
          </p:nvPr>
        </p:nvSpPr>
        <p:spPr>
          <a:xfrm>
            <a:off x="838200" y="1825625"/>
            <a:ext cx="4208648" cy="4351338"/>
          </a:xfrm>
        </p:spPr>
        <p:txBody>
          <a:bodyPr>
            <a:normAutofit fontScale="92500" lnSpcReduction="10000"/>
          </a:bodyPr>
          <a:lstStyle/>
          <a:p>
            <a:pPr marL="514350" indent="-514350">
              <a:buFont typeface="+mj-lt"/>
              <a:buAutoNum type="arabicPeriod" startAt="4"/>
            </a:pPr>
            <a:r>
              <a:rPr lang="en-CA" dirty="0"/>
              <a:t>Create your document using the HTML Editor.</a:t>
            </a:r>
          </a:p>
          <a:p>
            <a:pPr lvl="1"/>
            <a:r>
              <a:rPr lang="en-CA" dirty="0"/>
              <a:t>Various buttons are available to assist with formatting and creating links.</a:t>
            </a:r>
          </a:p>
          <a:p>
            <a:pPr lvl="1"/>
            <a:r>
              <a:rPr lang="en-CA" dirty="0"/>
              <a:t>Hover over a button to view its descriptive label.</a:t>
            </a:r>
          </a:p>
          <a:p>
            <a:pPr lvl="1"/>
            <a:endParaRPr lang="en-CA" dirty="0"/>
          </a:p>
          <a:p>
            <a:pPr marL="514350" indent="-514350">
              <a:buFont typeface="+mj-lt"/>
              <a:buAutoNum type="arabicPeriod" startAt="4"/>
            </a:pPr>
            <a:r>
              <a:rPr lang="en-CA" dirty="0"/>
              <a:t>To save the document and continue editing, click </a:t>
            </a:r>
            <a:r>
              <a:rPr lang="en-CA" b="1" dirty="0"/>
              <a:t>Save</a:t>
            </a:r>
            <a:r>
              <a:rPr lang="en-CA" dirty="0"/>
              <a:t>. To save and close the document click </a:t>
            </a:r>
            <a:r>
              <a:rPr lang="en-CA" b="1" dirty="0"/>
              <a:t>Save and Close</a:t>
            </a:r>
            <a:r>
              <a:rPr lang="en-CA" dirty="0"/>
              <a:t>.</a:t>
            </a:r>
          </a:p>
        </p:txBody>
      </p:sp>
      <p:pic>
        <p:nvPicPr>
          <p:cNvPr id="7" name="Content Placeholder 6">
            <a:extLst>
              <a:ext uri="{FF2B5EF4-FFF2-40B4-BE49-F238E27FC236}">
                <a16:creationId xmlns:a16="http://schemas.microsoft.com/office/drawing/2014/main" id="{140DA1F3-47B1-8DA0-4874-22EA0E27EFBC}"/>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Slide Number Placeholder 4">
            <a:extLst>
              <a:ext uri="{FF2B5EF4-FFF2-40B4-BE49-F238E27FC236}">
                <a16:creationId xmlns:a16="http://schemas.microsoft.com/office/drawing/2014/main" id="{B46E40DB-64EE-C2E2-C37B-1915034EB00D}"/>
              </a:ext>
            </a:extLst>
          </p:cNvPr>
          <p:cNvSpPr>
            <a:spLocks noGrp="1"/>
          </p:cNvSpPr>
          <p:nvPr>
            <p:ph type="sldNum" sz="quarter" idx="12"/>
          </p:nvPr>
        </p:nvSpPr>
        <p:spPr/>
        <p:txBody>
          <a:bodyPr/>
          <a:lstStyle/>
          <a:p>
            <a:fld id="{26D89839-9540-4FD2-A570-163792ED64AF}" type="slidenum">
              <a:rPr lang="en-US" smtClean="0"/>
              <a:t>31</a:t>
            </a:fld>
            <a:endParaRPr lang="en-US"/>
          </a:p>
        </p:txBody>
      </p:sp>
      <p:sp>
        <p:nvSpPr>
          <p:cNvPr id="8" name="TextBox 7">
            <a:extLst>
              <a:ext uri="{FF2B5EF4-FFF2-40B4-BE49-F238E27FC236}">
                <a16:creationId xmlns:a16="http://schemas.microsoft.com/office/drawing/2014/main" id="{DE76BED3-B9F7-EF1D-9338-1491E0CD199F}"/>
              </a:ext>
            </a:extLst>
          </p:cNvPr>
          <p:cNvSpPr txBox="1"/>
          <p:nvPr/>
        </p:nvSpPr>
        <p:spPr>
          <a:xfrm>
            <a:off x="4996824" y="1825625"/>
            <a:ext cx="393056" cy="584775"/>
          </a:xfrm>
          <a:prstGeom prst="rect">
            <a:avLst/>
          </a:prstGeom>
          <a:noFill/>
        </p:spPr>
        <p:txBody>
          <a:bodyPr wrap="none" rtlCol="0">
            <a:spAutoFit/>
          </a:bodyPr>
          <a:lstStyle/>
          <a:p>
            <a:r>
              <a:rPr lang="en-CA" sz="3200" b="1" dirty="0">
                <a:solidFill>
                  <a:srgbClr val="FF0000"/>
                </a:solidFill>
              </a:rPr>
              <a:t>4</a:t>
            </a:r>
          </a:p>
        </p:txBody>
      </p:sp>
      <p:sp>
        <p:nvSpPr>
          <p:cNvPr id="9" name="Rectangle 8">
            <a:extLst>
              <a:ext uri="{FF2B5EF4-FFF2-40B4-BE49-F238E27FC236}">
                <a16:creationId xmlns:a16="http://schemas.microsoft.com/office/drawing/2014/main" id="{5E1326FF-F259-B961-F43E-9DCC23B81D9F}"/>
              </a:ext>
            </a:extLst>
          </p:cNvPr>
          <p:cNvSpPr/>
          <p:nvPr/>
        </p:nvSpPr>
        <p:spPr>
          <a:xfrm>
            <a:off x="5389880" y="1825625"/>
            <a:ext cx="5819554" cy="386204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63B432DD-2DDA-6AE4-CB4C-FC6B8FC64D98}"/>
              </a:ext>
            </a:extLst>
          </p:cNvPr>
          <p:cNvSpPr txBox="1"/>
          <p:nvPr/>
        </p:nvSpPr>
        <p:spPr>
          <a:xfrm>
            <a:off x="8889797" y="5633909"/>
            <a:ext cx="393056" cy="584775"/>
          </a:xfrm>
          <a:prstGeom prst="rect">
            <a:avLst/>
          </a:prstGeom>
          <a:noFill/>
        </p:spPr>
        <p:txBody>
          <a:bodyPr wrap="none" rtlCol="0">
            <a:spAutoFit/>
          </a:bodyPr>
          <a:lstStyle/>
          <a:p>
            <a:r>
              <a:rPr lang="en-CA" sz="3200" b="1" dirty="0">
                <a:solidFill>
                  <a:srgbClr val="FF0000"/>
                </a:solidFill>
              </a:rPr>
              <a:t>5</a:t>
            </a:r>
          </a:p>
        </p:txBody>
      </p:sp>
      <p:sp>
        <p:nvSpPr>
          <p:cNvPr id="11" name="Rectangle 10">
            <a:extLst>
              <a:ext uri="{FF2B5EF4-FFF2-40B4-BE49-F238E27FC236}">
                <a16:creationId xmlns:a16="http://schemas.microsoft.com/office/drawing/2014/main" id="{DCFDD070-2FF2-E2C8-6C31-5EFE156874A4}"/>
              </a:ext>
            </a:extLst>
          </p:cNvPr>
          <p:cNvSpPr/>
          <p:nvPr/>
        </p:nvSpPr>
        <p:spPr>
          <a:xfrm>
            <a:off x="9282853" y="5757333"/>
            <a:ext cx="1903308" cy="3005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6980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26BD9-3189-09E2-B24F-D7D1E49B0F7F}"/>
              </a:ext>
            </a:extLst>
          </p:cNvPr>
          <p:cNvSpPr>
            <a:spLocks noGrp="1"/>
          </p:cNvSpPr>
          <p:nvPr>
            <p:ph type="title"/>
          </p:nvPr>
        </p:nvSpPr>
        <p:spPr/>
        <p:txBody>
          <a:bodyPr/>
          <a:lstStyle/>
          <a:p>
            <a:r>
              <a:rPr lang="en-CA" dirty="0"/>
              <a:t>View or Subscribe to a Document</a:t>
            </a:r>
          </a:p>
        </p:txBody>
      </p:sp>
      <p:sp>
        <p:nvSpPr>
          <p:cNvPr id="5" name="Slide Number Placeholder 4">
            <a:extLst>
              <a:ext uri="{FF2B5EF4-FFF2-40B4-BE49-F238E27FC236}">
                <a16:creationId xmlns:a16="http://schemas.microsoft.com/office/drawing/2014/main" id="{DFF2ED2F-72A6-433E-10FD-8C0A86C4C3C6}"/>
              </a:ext>
            </a:extLst>
          </p:cNvPr>
          <p:cNvSpPr>
            <a:spLocks noGrp="1"/>
          </p:cNvSpPr>
          <p:nvPr>
            <p:ph type="sldNum" sz="quarter" idx="12"/>
          </p:nvPr>
        </p:nvSpPr>
        <p:spPr/>
        <p:txBody>
          <a:bodyPr/>
          <a:lstStyle/>
          <a:p>
            <a:fld id="{26D89839-9540-4FD2-A570-163792ED64AF}" type="slidenum">
              <a:rPr lang="en-US" smtClean="0"/>
              <a:t>32</a:t>
            </a:fld>
            <a:endParaRPr lang="en-US"/>
          </a:p>
        </p:txBody>
      </p:sp>
      <p:pic>
        <p:nvPicPr>
          <p:cNvPr id="9" name="Content Placeholder 7">
            <a:extLst>
              <a:ext uri="{FF2B5EF4-FFF2-40B4-BE49-F238E27FC236}">
                <a16:creationId xmlns:a16="http://schemas.microsoft.com/office/drawing/2014/main" id="{845DB975-9359-AE3F-613E-CD47B992D7D4}"/>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11" name="Content Placeholder 10">
            <a:extLst>
              <a:ext uri="{FF2B5EF4-FFF2-40B4-BE49-F238E27FC236}">
                <a16:creationId xmlns:a16="http://schemas.microsoft.com/office/drawing/2014/main" id="{0F93D711-748B-CC0F-F9BC-F1FF6A9B7FCE}"/>
              </a:ext>
            </a:extLst>
          </p:cNvPr>
          <p:cNvSpPr>
            <a:spLocks noGrp="1"/>
          </p:cNvSpPr>
          <p:nvPr>
            <p:ph sz="half" idx="1"/>
          </p:nvPr>
        </p:nvSpPr>
        <p:spPr>
          <a:xfrm>
            <a:off x="838200" y="1825625"/>
            <a:ext cx="4419124" cy="4351338"/>
          </a:xfrm>
        </p:spPr>
        <p:txBody>
          <a:bodyPr/>
          <a:lstStyle/>
          <a:p>
            <a:pPr marL="514350" indent="-514350">
              <a:buFont typeface="+mj-lt"/>
              <a:buAutoNum type="arabicPeriod"/>
            </a:pPr>
            <a:r>
              <a:rPr lang="en-CA" dirty="0"/>
              <a:t>From the Profile Toolbar, select </a:t>
            </a:r>
            <a:r>
              <a:rPr lang="en-CA" b="1" dirty="0"/>
              <a:t>Documents</a:t>
            </a:r>
            <a:r>
              <a:rPr lang="en-CA" dirty="0"/>
              <a:t>.</a:t>
            </a:r>
          </a:p>
          <a:p>
            <a:pPr marL="514350" indent="-514350">
              <a:buFont typeface="+mj-lt"/>
              <a:buAutoNum type="arabicPeriod"/>
            </a:pPr>
            <a:endParaRPr lang="en-CA" dirty="0"/>
          </a:p>
          <a:p>
            <a:pPr marL="514350" indent="-514350">
              <a:buFont typeface="+mj-lt"/>
              <a:buAutoNum type="arabicPeriod"/>
            </a:pPr>
            <a:r>
              <a:rPr lang="en-CA" dirty="0"/>
              <a:t>From the Documents page, click </a:t>
            </a:r>
            <a:r>
              <a:rPr lang="en-CA" b="1" dirty="0"/>
              <a:t>Subscribe</a:t>
            </a:r>
            <a:r>
              <a:rPr lang="en-CA" dirty="0"/>
              <a:t>.</a:t>
            </a:r>
          </a:p>
        </p:txBody>
      </p:sp>
      <p:pic>
        <p:nvPicPr>
          <p:cNvPr id="12" name="Content Placeholder 6">
            <a:extLst>
              <a:ext uri="{FF2B5EF4-FFF2-40B4-BE49-F238E27FC236}">
                <a16:creationId xmlns:a16="http://schemas.microsoft.com/office/drawing/2014/main" id="{598FBC2D-D2AE-2C5C-ED71-BADB20F8477E}"/>
              </a:ext>
            </a:extLst>
          </p:cNvPr>
          <p:cNvPicPr>
            <a:picLocks noChangeAspect="1"/>
          </p:cNvPicPr>
          <p:nvPr/>
        </p:nvPicPr>
        <p:blipFill>
          <a:blip r:embed="rId4"/>
          <a:stretch>
            <a:fillRect/>
          </a:stretch>
        </p:blipFill>
        <p:spPr>
          <a:xfrm>
            <a:off x="5257324" y="1825625"/>
            <a:ext cx="6096476" cy="4323398"/>
          </a:xfrm>
          <a:prstGeom prst="rect">
            <a:avLst/>
          </a:prstGeom>
          <a:ln>
            <a:solidFill>
              <a:schemeClr val="bg1">
                <a:lumMod val="75000"/>
              </a:schemeClr>
            </a:solidFill>
          </a:ln>
        </p:spPr>
      </p:pic>
      <p:sp>
        <p:nvSpPr>
          <p:cNvPr id="13" name="TextBox 12">
            <a:extLst>
              <a:ext uri="{FF2B5EF4-FFF2-40B4-BE49-F238E27FC236}">
                <a16:creationId xmlns:a16="http://schemas.microsoft.com/office/drawing/2014/main" id="{EA3F7F20-1DF3-26AA-13E0-45E51C9A7D3B}"/>
              </a:ext>
            </a:extLst>
          </p:cNvPr>
          <p:cNvSpPr txBox="1"/>
          <p:nvPr/>
        </p:nvSpPr>
        <p:spPr>
          <a:xfrm>
            <a:off x="8149918" y="1759268"/>
            <a:ext cx="393056" cy="584775"/>
          </a:xfrm>
          <a:prstGeom prst="rect">
            <a:avLst/>
          </a:prstGeom>
          <a:noFill/>
        </p:spPr>
        <p:txBody>
          <a:bodyPr wrap="none" rtlCol="0">
            <a:spAutoFit/>
          </a:bodyPr>
          <a:lstStyle/>
          <a:p>
            <a:r>
              <a:rPr lang="en-CA" sz="3200" b="1" dirty="0">
                <a:solidFill>
                  <a:srgbClr val="FF0000"/>
                </a:solidFill>
              </a:rPr>
              <a:t>1</a:t>
            </a:r>
          </a:p>
        </p:txBody>
      </p:sp>
      <p:sp>
        <p:nvSpPr>
          <p:cNvPr id="14" name="Rectangle 13">
            <a:extLst>
              <a:ext uri="{FF2B5EF4-FFF2-40B4-BE49-F238E27FC236}">
                <a16:creationId xmlns:a16="http://schemas.microsoft.com/office/drawing/2014/main" id="{008ED040-4559-8870-CD0C-0FB49F57E1E5}"/>
              </a:ext>
            </a:extLst>
          </p:cNvPr>
          <p:cNvSpPr/>
          <p:nvPr/>
        </p:nvSpPr>
        <p:spPr>
          <a:xfrm>
            <a:off x="8542974" y="1875064"/>
            <a:ext cx="669605"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95FBBF52-D9F8-DE1C-E414-13A34EDA2D14}"/>
              </a:ext>
            </a:extLst>
          </p:cNvPr>
          <p:cNvSpPr txBox="1"/>
          <p:nvPr/>
        </p:nvSpPr>
        <p:spPr>
          <a:xfrm>
            <a:off x="9058386" y="3806983"/>
            <a:ext cx="393056" cy="584775"/>
          </a:xfrm>
          <a:prstGeom prst="rect">
            <a:avLst/>
          </a:prstGeom>
          <a:noFill/>
        </p:spPr>
        <p:txBody>
          <a:bodyPr wrap="none" rtlCol="0">
            <a:spAutoFit/>
          </a:bodyPr>
          <a:lstStyle/>
          <a:p>
            <a:r>
              <a:rPr lang="en-CA" sz="3200" b="1" dirty="0">
                <a:solidFill>
                  <a:srgbClr val="FF0000"/>
                </a:solidFill>
              </a:rPr>
              <a:t>2</a:t>
            </a:r>
          </a:p>
        </p:txBody>
      </p:sp>
      <p:sp>
        <p:nvSpPr>
          <p:cNvPr id="16" name="Rectangle 15">
            <a:extLst>
              <a:ext uri="{FF2B5EF4-FFF2-40B4-BE49-F238E27FC236}">
                <a16:creationId xmlns:a16="http://schemas.microsoft.com/office/drawing/2014/main" id="{115F642E-1DE8-1C91-FBDD-2DD817921161}"/>
              </a:ext>
            </a:extLst>
          </p:cNvPr>
          <p:cNvSpPr/>
          <p:nvPr/>
        </p:nvSpPr>
        <p:spPr>
          <a:xfrm>
            <a:off x="9451442" y="3951053"/>
            <a:ext cx="669605" cy="296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2080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7CFD-AE5B-13F0-86AD-9D00CC8701EF}"/>
              </a:ext>
            </a:extLst>
          </p:cNvPr>
          <p:cNvSpPr>
            <a:spLocks noGrp="1"/>
          </p:cNvSpPr>
          <p:nvPr>
            <p:ph type="title"/>
          </p:nvPr>
        </p:nvSpPr>
        <p:spPr/>
        <p:txBody>
          <a:bodyPr/>
          <a:lstStyle/>
          <a:p>
            <a:r>
              <a:rPr lang="en-CA" dirty="0"/>
              <a:t>View or Subscribe to a Document</a:t>
            </a:r>
          </a:p>
        </p:txBody>
      </p:sp>
      <p:sp>
        <p:nvSpPr>
          <p:cNvPr id="3" name="Content Placeholder 2">
            <a:extLst>
              <a:ext uri="{FF2B5EF4-FFF2-40B4-BE49-F238E27FC236}">
                <a16:creationId xmlns:a16="http://schemas.microsoft.com/office/drawing/2014/main" id="{8F1821DE-6CBB-4834-2B05-BE05969542DD}"/>
              </a:ext>
            </a:extLst>
          </p:cNvPr>
          <p:cNvSpPr>
            <a:spLocks noGrp="1"/>
          </p:cNvSpPr>
          <p:nvPr>
            <p:ph sz="half" idx="1"/>
          </p:nvPr>
        </p:nvSpPr>
        <p:spPr>
          <a:xfrm>
            <a:off x="838200" y="1825625"/>
            <a:ext cx="4379724" cy="4351338"/>
          </a:xfrm>
        </p:spPr>
        <p:txBody>
          <a:bodyPr/>
          <a:lstStyle/>
          <a:p>
            <a:pPr marL="514350" indent="-514350">
              <a:buFont typeface="+mj-lt"/>
              <a:buAutoNum type="arabicPeriod" startAt="3"/>
            </a:pPr>
            <a:r>
              <a:rPr lang="en-CA" dirty="0"/>
              <a:t>View or subscribe to a document.</a:t>
            </a:r>
          </a:p>
          <a:p>
            <a:pPr lvl="1"/>
            <a:r>
              <a:rPr lang="en-CA" dirty="0"/>
              <a:t>To view a document, click on its title.</a:t>
            </a:r>
          </a:p>
          <a:p>
            <a:pPr lvl="1"/>
            <a:r>
              <a:rPr lang="en-CA" dirty="0"/>
              <a:t>To subscribe to a document click </a:t>
            </a:r>
            <a:r>
              <a:rPr lang="en-CA" b="1" dirty="0"/>
              <a:t>Subscribe to Document</a:t>
            </a:r>
            <a:r>
              <a:rPr lang="en-CA" dirty="0"/>
              <a:t>.</a:t>
            </a:r>
          </a:p>
          <a:p>
            <a:pPr lvl="1"/>
            <a:r>
              <a:rPr lang="en-CA" dirty="0"/>
              <a:t>To subscribe to all documents from an institution, click </a:t>
            </a:r>
            <a:r>
              <a:rPr lang="en-CA" b="1" dirty="0"/>
              <a:t>Subscribe to Institution</a:t>
            </a:r>
            <a:r>
              <a:rPr lang="en-CA" dirty="0"/>
              <a:t>.</a:t>
            </a:r>
          </a:p>
        </p:txBody>
      </p:sp>
      <p:pic>
        <p:nvPicPr>
          <p:cNvPr id="7" name="Content Placeholder 6">
            <a:extLst>
              <a:ext uri="{FF2B5EF4-FFF2-40B4-BE49-F238E27FC236}">
                <a16:creationId xmlns:a16="http://schemas.microsoft.com/office/drawing/2014/main" id="{330CFEAA-9386-DAAD-E7F2-F9364A1F6DB7}"/>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5" name="Slide Number Placeholder 4">
            <a:extLst>
              <a:ext uri="{FF2B5EF4-FFF2-40B4-BE49-F238E27FC236}">
                <a16:creationId xmlns:a16="http://schemas.microsoft.com/office/drawing/2014/main" id="{263FEBF6-A1F4-7E92-8B6E-30DCFFCE2AF1}"/>
              </a:ext>
            </a:extLst>
          </p:cNvPr>
          <p:cNvSpPr>
            <a:spLocks noGrp="1"/>
          </p:cNvSpPr>
          <p:nvPr>
            <p:ph type="sldNum" sz="quarter" idx="12"/>
          </p:nvPr>
        </p:nvSpPr>
        <p:spPr/>
        <p:txBody>
          <a:bodyPr/>
          <a:lstStyle/>
          <a:p>
            <a:fld id="{26D89839-9540-4FD2-A570-163792ED64AF}" type="slidenum">
              <a:rPr lang="en-US" smtClean="0"/>
              <a:t>33</a:t>
            </a:fld>
            <a:endParaRPr lang="en-US"/>
          </a:p>
        </p:txBody>
      </p:sp>
      <p:sp>
        <p:nvSpPr>
          <p:cNvPr id="4" name="Rectangle 3">
            <a:extLst>
              <a:ext uri="{FF2B5EF4-FFF2-40B4-BE49-F238E27FC236}">
                <a16:creationId xmlns:a16="http://schemas.microsoft.com/office/drawing/2014/main" id="{5EE3B1E2-AE38-CC9C-558C-F92867DF9BA9}"/>
              </a:ext>
            </a:extLst>
          </p:cNvPr>
          <p:cNvSpPr/>
          <p:nvPr/>
        </p:nvSpPr>
        <p:spPr>
          <a:xfrm>
            <a:off x="7712884" y="5556738"/>
            <a:ext cx="984738" cy="1650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1AF9680C-74D4-A334-B6F7-43C8701FA2DD}"/>
              </a:ext>
            </a:extLst>
          </p:cNvPr>
          <p:cNvSpPr txBox="1"/>
          <p:nvPr/>
        </p:nvSpPr>
        <p:spPr>
          <a:xfrm>
            <a:off x="7319828" y="5346862"/>
            <a:ext cx="393056" cy="584775"/>
          </a:xfrm>
          <a:prstGeom prst="rect">
            <a:avLst/>
          </a:prstGeom>
          <a:noFill/>
        </p:spPr>
        <p:txBody>
          <a:bodyPr wrap="none" rtlCol="0">
            <a:spAutoFit/>
          </a:bodyPr>
          <a:lstStyle/>
          <a:p>
            <a:r>
              <a:rPr lang="en-CA" sz="3200" b="1" dirty="0">
                <a:solidFill>
                  <a:srgbClr val="FF0000"/>
                </a:solidFill>
              </a:rPr>
              <a:t>3</a:t>
            </a:r>
          </a:p>
        </p:txBody>
      </p:sp>
    </p:spTree>
    <p:extLst>
      <p:ext uri="{BB962C8B-B14F-4D97-AF65-F5344CB8AC3E}">
        <p14:creationId xmlns:p14="http://schemas.microsoft.com/office/powerpoint/2010/main" val="2823697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7CFD-AE5B-13F0-86AD-9D00CC8701EF}"/>
              </a:ext>
            </a:extLst>
          </p:cNvPr>
          <p:cNvSpPr>
            <a:spLocks noGrp="1"/>
          </p:cNvSpPr>
          <p:nvPr>
            <p:ph type="title"/>
          </p:nvPr>
        </p:nvSpPr>
        <p:spPr/>
        <p:txBody>
          <a:bodyPr/>
          <a:lstStyle/>
          <a:p>
            <a:r>
              <a:rPr lang="en-CA" dirty="0"/>
              <a:t>Subscribe to a Document</a:t>
            </a:r>
          </a:p>
        </p:txBody>
      </p:sp>
      <p:sp>
        <p:nvSpPr>
          <p:cNvPr id="3" name="Content Placeholder 2">
            <a:extLst>
              <a:ext uri="{FF2B5EF4-FFF2-40B4-BE49-F238E27FC236}">
                <a16:creationId xmlns:a16="http://schemas.microsoft.com/office/drawing/2014/main" id="{8F1821DE-6CBB-4834-2B05-BE05969542DD}"/>
              </a:ext>
            </a:extLst>
          </p:cNvPr>
          <p:cNvSpPr>
            <a:spLocks noGrp="1"/>
          </p:cNvSpPr>
          <p:nvPr>
            <p:ph sz="half" idx="1"/>
          </p:nvPr>
        </p:nvSpPr>
        <p:spPr>
          <a:xfrm>
            <a:off x="838200" y="1825625"/>
            <a:ext cx="4379724" cy="4351338"/>
          </a:xfrm>
        </p:spPr>
        <p:txBody>
          <a:bodyPr/>
          <a:lstStyle/>
          <a:p>
            <a:r>
              <a:rPr lang="en-CA" dirty="0"/>
              <a:t>When subscribed to a document, it will say </a:t>
            </a:r>
            <a:r>
              <a:rPr lang="en-CA" b="1" dirty="0"/>
              <a:t>Subscribed Document</a:t>
            </a:r>
            <a:r>
              <a:rPr lang="en-CA" dirty="0"/>
              <a:t>.</a:t>
            </a:r>
          </a:p>
        </p:txBody>
      </p:sp>
      <p:sp>
        <p:nvSpPr>
          <p:cNvPr id="5" name="Slide Number Placeholder 4">
            <a:extLst>
              <a:ext uri="{FF2B5EF4-FFF2-40B4-BE49-F238E27FC236}">
                <a16:creationId xmlns:a16="http://schemas.microsoft.com/office/drawing/2014/main" id="{263FEBF6-A1F4-7E92-8B6E-30DCFFCE2AF1}"/>
              </a:ext>
            </a:extLst>
          </p:cNvPr>
          <p:cNvSpPr>
            <a:spLocks noGrp="1"/>
          </p:cNvSpPr>
          <p:nvPr>
            <p:ph type="sldNum" sz="quarter" idx="12"/>
          </p:nvPr>
        </p:nvSpPr>
        <p:spPr/>
        <p:txBody>
          <a:bodyPr/>
          <a:lstStyle/>
          <a:p>
            <a:fld id="{26D89839-9540-4FD2-A570-163792ED64AF}" type="slidenum">
              <a:rPr lang="en-US" smtClean="0"/>
              <a:t>34</a:t>
            </a:fld>
            <a:endParaRPr lang="en-US"/>
          </a:p>
        </p:txBody>
      </p:sp>
      <p:pic>
        <p:nvPicPr>
          <p:cNvPr id="9" name="Content Placeholder 8">
            <a:extLst>
              <a:ext uri="{FF2B5EF4-FFF2-40B4-BE49-F238E27FC236}">
                <a16:creationId xmlns:a16="http://schemas.microsoft.com/office/drawing/2014/main" id="{4E81B40A-E7EB-80CE-B69D-D7C5073B9758}"/>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4" name="Rectangle 3">
            <a:extLst>
              <a:ext uri="{FF2B5EF4-FFF2-40B4-BE49-F238E27FC236}">
                <a16:creationId xmlns:a16="http://schemas.microsoft.com/office/drawing/2014/main" id="{194C21D5-1640-B4D9-B5FB-18BDD0CFEC13}"/>
              </a:ext>
            </a:extLst>
          </p:cNvPr>
          <p:cNvSpPr/>
          <p:nvPr/>
        </p:nvSpPr>
        <p:spPr>
          <a:xfrm>
            <a:off x="7712884" y="5556738"/>
            <a:ext cx="897716" cy="1650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11669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7CFD-AE5B-13F0-86AD-9D00CC8701EF}"/>
              </a:ext>
            </a:extLst>
          </p:cNvPr>
          <p:cNvSpPr>
            <a:spLocks noGrp="1"/>
          </p:cNvSpPr>
          <p:nvPr>
            <p:ph type="title"/>
          </p:nvPr>
        </p:nvSpPr>
        <p:spPr/>
        <p:txBody>
          <a:bodyPr/>
          <a:lstStyle/>
          <a:p>
            <a:r>
              <a:rPr lang="en-CA" dirty="0"/>
              <a:t>Subscribe to a Document</a:t>
            </a:r>
          </a:p>
        </p:txBody>
      </p:sp>
      <p:sp>
        <p:nvSpPr>
          <p:cNvPr id="3" name="Content Placeholder 2">
            <a:extLst>
              <a:ext uri="{FF2B5EF4-FFF2-40B4-BE49-F238E27FC236}">
                <a16:creationId xmlns:a16="http://schemas.microsoft.com/office/drawing/2014/main" id="{8F1821DE-6CBB-4834-2B05-BE05969542DD}"/>
              </a:ext>
            </a:extLst>
          </p:cNvPr>
          <p:cNvSpPr>
            <a:spLocks noGrp="1"/>
          </p:cNvSpPr>
          <p:nvPr>
            <p:ph sz="half" idx="1"/>
          </p:nvPr>
        </p:nvSpPr>
        <p:spPr>
          <a:xfrm>
            <a:off x="838200" y="1825625"/>
            <a:ext cx="4419124" cy="4351338"/>
          </a:xfrm>
        </p:spPr>
        <p:txBody>
          <a:bodyPr/>
          <a:lstStyle/>
          <a:p>
            <a:pPr marL="514350" indent="-514350">
              <a:buFont typeface="+mj-lt"/>
              <a:buAutoNum type="arabicPeriod" startAt="4"/>
            </a:pPr>
            <a:r>
              <a:rPr lang="en-CA" dirty="0"/>
              <a:t>Subscribed documents appear under </a:t>
            </a:r>
            <a:r>
              <a:rPr lang="en-CA" b="1" dirty="0"/>
              <a:t>Subscriptions</a:t>
            </a:r>
            <a:r>
              <a:rPr lang="en-CA" dirty="0"/>
              <a:t>.</a:t>
            </a:r>
          </a:p>
        </p:txBody>
      </p:sp>
      <p:sp>
        <p:nvSpPr>
          <p:cNvPr id="5" name="Slide Number Placeholder 4">
            <a:extLst>
              <a:ext uri="{FF2B5EF4-FFF2-40B4-BE49-F238E27FC236}">
                <a16:creationId xmlns:a16="http://schemas.microsoft.com/office/drawing/2014/main" id="{263FEBF6-A1F4-7E92-8B6E-30DCFFCE2AF1}"/>
              </a:ext>
            </a:extLst>
          </p:cNvPr>
          <p:cNvSpPr>
            <a:spLocks noGrp="1"/>
          </p:cNvSpPr>
          <p:nvPr>
            <p:ph type="sldNum" sz="quarter" idx="12"/>
          </p:nvPr>
        </p:nvSpPr>
        <p:spPr/>
        <p:txBody>
          <a:bodyPr/>
          <a:lstStyle/>
          <a:p>
            <a:fld id="{26D89839-9540-4FD2-A570-163792ED64AF}" type="slidenum">
              <a:rPr lang="en-US" smtClean="0"/>
              <a:t>35</a:t>
            </a:fld>
            <a:endParaRPr lang="en-US"/>
          </a:p>
        </p:txBody>
      </p:sp>
      <p:pic>
        <p:nvPicPr>
          <p:cNvPr id="8" name="Content Placeholder 7">
            <a:extLst>
              <a:ext uri="{FF2B5EF4-FFF2-40B4-BE49-F238E27FC236}">
                <a16:creationId xmlns:a16="http://schemas.microsoft.com/office/drawing/2014/main" id="{53EDE89B-8E4C-3A1D-9963-476260C2DE17}"/>
              </a:ext>
            </a:extLst>
          </p:cNvPr>
          <p:cNvPicPr>
            <a:picLocks noGrp="1" noChangeAspect="1"/>
          </p:cNvPicPr>
          <p:nvPr>
            <p:ph sz="half" idx="2"/>
          </p:nvPr>
        </p:nvPicPr>
        <p:blipFill>
          <a:blip r:embed="rId3"/>
          <a:stretch>
            <a:fillRect/>
          </a:stretch>
        </p:blipFill>
        <p:spPr>
          <a:xfrm>
            <a:off x="5257324" y="1825625"/>
            <a:ext cx="6096476" cy="4323398"/>
          </a:xfrm>
          <a:ln>
            <a:solidFill>
              <a:schemeClr val="bg1">
                <a:lumMod val="75000"/>
              </a:schemeClr>
            </a:solidFill>
          </a:ln>
        </p:spPr>
      </p:pic>
      <p:sp>
        <p:nvSpPr>
          <p:cNvPr id="4" name="Rectangle 3">
            <a:extLst>
              <a:ext uri="{FF2B5EF4-FFF2-40B4-BE49-F238E27FC236}">
                <a16:creationId xmlns:a16="http://schemas.microsoft.com/office/drawing/2014/main" id="{1A632BDB-90DB-0674-446B-C1CDE111F2ED}"/>
              </a:ext>
            </a:extLst>
          </p:cNvPr>
          <p:cNvSpPr/>
          <p:nvPr/>
        </p:nvSpPr>
        <p:spPr>
          <a:xfrm>
            <a:off x="5443329" y="5131324"/>
            <a:ext cx="5718313" cy="8487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52AE159E-4C1C-21B6-DF26-4B98171B9EA2}"/>
              </a:ext>
            </a:extLst>
          </p:cNvPr>
          <p:cNvSpPr txBox="1"/>
          <p:nvPr/>
        </p:nvSpPr>
        <p:spPr>
          <a:xfrm>
            <a:off x="5050273" y="4996387"/>
            <a:ext cx="393056" cy="584775"/>
          </a:xfrm>
          <a:prstGeom prst="rect">
            <a:avLst/>
          </a:prstGeom>
          <a:noFill/>
        </p:spPr>
        <p:txBody>
          <a:bodyPr wrap="none" rtlCol="0">
            <a:spAutoFit/>
          </a:bodyPr>
          <a:lstStyle/>
          <a:p>
            <a:r>
              <a:rPr lang="en-CA" sz="3200" b="1" dirty="0">
                <a:solidFill>
                  <a:srgbClr val="FF0000"/>
                </a:solidFill>
              </a:rPr>
              <a:t>4</a:t>
            </a:r>
          </a:p>
        </p:txBody>
      </p:sp>
    </p:spTree>
    <p:extLst>
      <p:ext uri="{BB962C8B-B14F-4D97-AF65-F5344CB8AC3E}">
        <p14:creationId xmlns:p14="http://schemas.microsoft.com/office/powerpoint/2010/main" val="14791445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485D67A-BD27-DC79-D163-750FE06F701A}"/>
              </a:ext>
            </a:extLst>
          </p:cNvPr>
          <p:cNvSpPr>
            <a:spLocks noGrp="1"/>
          </p:cNvSpPr>
          <p:nvPr>
            <p:ph idx="1"/>
          </p:nvPr>
        </p:nvSpPr>
        <p:spPr/>
        <p:txBody>
          <a:bodyPr/>
          <a:lstStyle/>
          <a:p>
            <a:r>
              <a:rPr lang="en-CA" dirty="0"/>
              <a:t>Views are an important customization.</a:t>
            </a:r>
          </a:p>
          <a:p>
            <a:r>
              <a:rPr lang="en-CA" dirty="0"/>
              <a:t>Views allow you to:</a:t>
            </a:r>
          </a:p>
          <a:p>
            <a:pPr lvl="1"/>
            <a:r>
              <a:rPr lang="en-CA" dirty="0"/>
              <a:t>Select which policy statements you can see</a:t>
            </a:r>
          </a:p>
          <a:p>
            <a:pPr lvl="1"/>
            <a:r>
              <a:rPr lang="en-CA" dirty="0"/>
              <a:t>Always display your default policy statements</a:t>
            </a:r>
          </a:p>
          <a:p>
            <a:pPr lvl="1"/>
            <a:r>
              <a:rPr lang="en-CA" dirty="0"/>
              <a:t>Always open Element Reference and Examples</a:t>
            </a:r>
          </a:p>
          <a:p>
            <a:pPr lvl="1"/>
            <a:r>
              <a:rPr lang="en-CA" dirty="0"/>
              <a:t>Use the Orientation Guidance Menu</a:t>
            </a:r>
          </a:p>
          <a:p>
            <a:r>
              <a:rPr lang="en-CA" dirty="0"/>
              <a:t>Bookmarks and notes allow you to mark text for easy reference later.</a:t>
            </a:r>
          </a:p>
          <a:p>
            <a:r>
              <a:rPr lang="en-CA" dirty="0"/>
              <a:t>Documents allow users to create and share documents in the RDA Toolkit.</a:t>
            </a:r>
          </a:p>
        </p:txBody>
      </p:sp>
      <p:sp>
        <p:nvSpPr>
          <p:cNvPr id="5" name="Slide Number Placeholder 4">
            <a:extLst>
              <a:ext uri="{FF2B5EF4-FFF2-40B4-BE49-F238E27FC236}">
                <a16:creationId xmlns:a16="http://schemas.microsoft.com/office/drawing/2014/main" id="{B3B551BE-2CD8-D2C0-CFA9-BDC73977DC2B}"/>
              </a:ext>
            </a:extLst>
          </p:cNvPr>
          <p:cNvSpPr>
            <a:spLocks noGrp="1"/>
          </p:cNvSpPr>
          <p:nvPr>
            <p:ph type="sldNum" sz="quarter" idx="12"/>
          </p:nvPr>
        </p:nvSpPr>
        <p:spPr/>
        <p:txBody>
          <a:bodyPr/>
          <a:lstStyle/>
          <a:p>
            <a:fld id="{26D89839-9540-4FD2-A570-163792ED64AF}" type="slidenum">
              <a:rPr lang="en-US" smtClean="0"/>
              <a:t>36</a:t>
            </a:fld>
            <a:endParaRPr lang="en-US"/>
          </a:p>
        </p:txBody>
      </p:sp>
    </p:spTree>
    <p:extLst>
      <p:ext uri="{BB962C8B-B14F-4D97-AF65-F5344CB8AC3E}">
        <p14:creationId xmlns:p14="http://schemas.microsoft.com/office/powerpoint/2010/main" val="1289361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2A85-2941-43CA-B828-46564351FFBE}"/>
              </a:ext>
            </a:extLst>
          </p:cNvPr>
          <p:cNvSpPr>
            <a:spLocks noGrp="1"/>
          </p:cNvSpPr>
          <p:nvPr>
            <p:ph type="title"/>
          </p:nvPr>
        </p:nvSpPr>
        <p:spPr/>
        <p:txBody>
          <a:bodyPr/>
          <a:lstStyle/>
          <a:p>
            <a:r>
              <a:rPr lang="en-US"/>
              <a:t>Resources</a:t>
            </a:r>
            <a:endParaRPr lang="en-US" dirty="0"/>
          </a:p>
        </p:txBody>
      </p:sp>
      <p:sp>
        <p:nvSpPr>
          <p:cNvPr id="3" name="Content Placeholder 2">
            <a:extLst>
              <a:ext uri="{FF2B5EF4-FFF2-40B4-BE49-F238E27FC236}">
                <a16:creationId xmlns:a16="http://schemas.microsoft.com/office/drawing/2014/main" id="{A9C7B8C2-FCA9-421F-B100-9299608D6F4D}"/>
              </a:ext>
            </a:extLst>
          </p:cNvPr>
          <p:cNvSpPr>
            <a:spLocks noGrp="1"/>
          </p:cNvSpPr>
          <p:nvPr>
            <p:ph idx="1"/>
          </p:nvPr>
        </p:nvSpPr>
        <p:spPr/>
        <p:txBody>
          <a:bodyPr>
            <a:normAutofit/>
          </a:bodyPr>
          <a:lstStyle/>
          <a:p>
            <a:r>
              <a:rPr lang="en-US"/>
              <a:t>RDA Toolkit Help</a:t>
            </a:r>
          </a:p>
          <a:p>
            <a:pPr lvl="1"/>
            <a:r>
              <a:rPr lang="en-US">
                <a:hlinkClick r:id="rId2"/>
              </a:rPr>
              <a:t>Personalizing RDA Toolkit</a:t>
            </a:r>
            <a:endParaRPr lang="en-US"/>
          </a:p>
          <a:p>
            <a:pPr lvl="1"/>
            <a:r>
              <a:rPr lang="en-US">
                <a:hlinkClick r:id="rId3"/>
              </a:rPr>
              <a:t>RDA Toolkit Support</a:t>
            </a:r>
            <a:endParaRPr lang="en-US"/>
          </a:p>
          <a:p>
            <a:endParaRPr lang="en-US"/>
          </a:p>
          <a:p>
            <a:r>
              <a:rPr lang="en-US"/>
              <a:t>RDA Toolkit YouTube Videos</a:t>
            </a:r>
          </a:p>
          <a:p>
            <a:pPr lvl="1"/>
            <a:r>
              <a:rPr lang="en-US">
                <a:hlinkClick r:id="rId4"/>
              </a:rPr>
              <a:t>RDA Toolkit Demonstration</a:t>
            </a:r>
            <a:br>
              <a:rPr lang="en-US"/>
            </a:br>
            <a:r>
              <a:rPr lang="en-US" sz="1600"/>
              <a:t>(September 30, 2022)</a:t>
            </a:r>
            <a:endParaRPr lang="en-US" dirty="0"/>
          </a:p>
        </p:txBody>
      </p:sp>
      <p:sp>
        <p:nvSpPr>
          <p:cNvPr id="4" name="Slide Number Placeholder 3">
            <a:extLst>
              <a:ext uri="{FF2B5EF4-FFF2-40B4-BE49-F238E27FC236}">
                <a16:creationId xmlns:a16="http://schemas.microsoft.com/office/drawing/2014/main" id="{896398AC-C33B-49C0-BE56-2FA77FC7078C}"/>
              </a:ext>
            </a:extLst>
          </p:cNvPr>
          <p:cNvSpPr>
            <a:spLocks noGrp="1"/>
          </p:cNvSpPr>
          <p:nvPr>
            <p:ph type="sldNum" sz="quarter" idx="12"/>
          </p:nvPr>
        </p:nvSpPr>
        <p:spPr/>
        <p:txBody>
          <a:bodyPr/>
          <a:lstStyle/>
          <a:p>
            <a:fld id="{0F6E689A-FD86-4A33-93D6-EF2C1464DB39}" type="slidenum">
              <a:rPr lang="en-CA" smtClean="0"/>
              <a:t>37</a:t>
            </a:fld>
            <a:endParaRPr lang="en-CA"/>
          </a:p>
        </p:txBody>
      </p:sp>
    </p:spTree>
    <p:extLst>
      <p:ext uri="{BB962C8B-B14F-4D97-AF65-F5344CB8AC3E}">
        <p14:creationId xmlns:p14="http://schemas.microsoft.com/office/powerpoint/2010/main" val="2104049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042AAB-F00D-4F0A-9979-CFF5B68BB62C}" vid="{BC0A8647-F7A4-4471-A266-0CF447C92D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PCC RDA Training Template-CC BY</Template>
  <TotalTime>241</TotalTime>
  <Words>3281</Words>
  <Application>Microsoft Office PowerPoint</Application>
  <PresentationFormat>Widescreen</PresentationFormat>
  <Paragraphs>378</Paragraphs>
  <Slides>37</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Personalizing RDA Toolkit</vt:lpstr>
      <vt:lpstr>PowerPoint Presentation</vt:lpstr>
      <vt:lpstr>Manage Views</vt:lpstr>
      <vt:lpstr>Manage Views</vt:lpstr>
      <vt:lpstr>Manage Views Saved Views</vt:lpstr>
      <vt:lpstr>Create New View Name</vt:lpstr>
      <vt:lpstr>Create New View Settings</vt:lpstr>
      <vt:lpstr>Create New View Policies</vt:lpstr>
      <vt:lpstr>Create New View Policies</vt:lpstr>
      <vt:lpstr>Create New View Policies</vt:lpstr>
      <vt:lpstr>Create New View Examples</vt:lpstr>
      <vt:lpstr>Create New View Display</vt:lpstr>
      <vt:lpstr>Create New View Display</vt:lpstr>
      <vt:lpstr>Create New View Save</vt:lpstr>
      <vt:lpstr>Create New View Saved Views</vt:lpstr>
      <vt:lpstr>Create New View Select View</vt:lpstr>
      <vt:lpstr>Create New View Select View</vt:lpstr>
      <vt:lpstr>Bookmarks and Notes</vt:lpstr>
      <vt:lpstr>Bookmarks and Notes</vt:lpstr>
      <vt:lpstr>Create a Bookmark</vt:lpstr>
      <vt:lpstr>Create a Bookmark</vt:lpstr>
      <vt:lpstr>Create a Bookmark</vt:lpstr>
      <vt:lpstr>Create a Note</vt:lpstr>
      <vt:lpstr>Create a Note</vt:lpstr>
      <vt:lpstr>Create a Note</vt:lpstr>
      <vt:lpstr>Bookmarks and Notes</vt:lpstr>
      <vt:lpstr>Documents</vt:lpstr>
      <vt:lpstr>Documents</vt:lpstr>
      <vt:lpstr>Create a Document</vt:lpstr>
      <vt:lpstr>Create a Document</vt:lpstr>
      <vt:lpstr>Create a Document</vt:lpstr>
      <vt:lpstr>View or Subscribe to a Document</vt:lpstr>
      <vt:lpstr>View or Subscribe to a Document</vt:lpstr>
      <vt:lpstr>Subscribe to a Document</vt:lpstr>
      <vt:lpstr>Subscribe to a Document</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Personalizing RDA Toolkit</dc:title>
  <dc:creator>Adam Baron</dc:creator>
  <cp:lastModifiedBy>Adam Baron</cp:lastModifiedBy>
  <cp:revision>19</cp:revision>
  <dcterms:created xsi:type="dcterms:W3CDTF">2023-12-12T16:55:24Z</dcterms:created>
  <dcterms:modified xsi:type="dcterms:W3CDTF">2024-03-26T17:19:33Z</dcterms:modified>
</cp:coreProperties>
</file>